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ppt/slideLayouts/slideLayout12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  <p:sldMasterId id="2147483654" r:id="rId4"/>
    <p:sldMasterId id="2147483656" r:id="rId5"/>
    <p:sldMasterId id="2147483658" r:id="rId6"/>
    <p:sldMasterId id="2147483660" r:id="rId7"/>
    <p:sldMasterId id="2147483662" r:id="rId8"/>
    <p:sldMasterId id="2147483664" r:id="rId9"/>
    <p:sldMasterId id="2147483666" r:id="rId10"/>
    <p:sldMasterId id="2147483668" r:id="rId11"/>
    <p:sldMasterId id="2147483670" r:id="rId12"/>
  </p:sldMasterIdLst>
  <p:notesMasterIdLst>
    <p:notesMasterId r:id="rId24"/>
  </p:notesMasterIdLst>
  <p:sldIdLst>
    <p:sldId id="256" r:id="rId13"/>
    <p:sldId id="259" r:id="rId14"/>
    <p:sldId id="268" r:id="rId15"/>
    <p:sldId id="269" r:id="rId16"/>
    <p:sldId id="271" r:id="rId17"/>
    <p:sldId id="273" r:id="rId18"/>
    <p:sldId id="275" r:id="rId19"/>
    <p:sldId id="274" r:id="rId20"/>
    <p:sldId id="277" r:id="rId21"/>
    <p:sldId id="278" r:id="rId22"/>
    <p:sldId id="267" r:id="rId23"/>
  </p:sldIdLst>
  <p:sldSz cx="12192000" cy="6858000"/>
  <p:notesSz cx="7104063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0"/>
    <p:restoredTop sz="94667"/>
  </p:normalViewPr>
  <p:slideViewPr>
    <p:cSldViewPr snapToGrid="0">
      <p:cViewPr varScale="1">
        <p:scale>
          <a:sx n="103" d="100"/>
          <a:sy n="103" d="100"/>
        </p:scale>
        <p:origin x="200" y="3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de-DE" sz="1800" b="0" strike="noStrike" spc="-1">
                <a:solidFill>
                  <a:schemeClr val="dk1"/>
                </a:solidFill>
                <a:latin typeface="PT Sans"/>
              </a:rPr>
              <a:t>Folie mittels Klicken verschieben</a:t>
            </a: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Format der Notizen mittels Klicken bearbeiten</a:t>
            </a:r>
          </a:p>
        </p:txBody>
      </p:sp>
      <p:sp>
        <p:nvSpPr>
          <p:cNvPr id="8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de-DE" sz="1400" b="0" strike="noStrike" spc="-1">
                <a:solidFill>
                  <a:srgbClr val="000000"/>
                </a:solidFill>
                <a:latin typeface="Calibri"/>
              </a:rPr>
              <a:t>&lt;Kopfzeile&gt;</a:t>
            </a:r>
          </a:p>
        </p:txBody>
      </p:sp>
      <p:sp>
        <p:nvSpPr>
          <p:cNvPr id="86" name="PlaceHolder 4"/>
          <p:cNvSpPr>
            <a:spLocks noGrp="1"/>
          </p:cNvSpPr>
          <p:nvPr>
            <p:ph type="dt" idx="25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de-DE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r">
              <a:buNone/>
            </a:pPr>
            <a:r>
              <a:rPr lang="de-DE" sz="1400" b="0" strike="noStrike" spc="-1">
                <a:solidFill>
                  <a:srgbClr val="000000"/>
                </a:solidFill>
                <a:latin typeface="Calibri"/>
              </a:rPr>
              <a:t>&lt;Datum/Uhrzeit&gt;</a:t>
            </a:r>
          </a:p>
        </p:txBody>
      </p:sp>
      <p:sp>
        <p:nvSpPr>
          <p:cNvPr id="87" name="PlaceHolder 5"/>
          <p:cNvSpPr>
            <a:spLocks noGrp="1"/>
          </p:cNvSpPr>
          <p:nvPr>
            <p:ph type="ftr" idx="26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de-DE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>
              <a:buNone/>
            </a:pPr>
            <a:r>
              <a:rPr lang="de-DE" sz="1400" b="0" strike="noStrike" spc="-1">
                <a:solidFill>
                  <a:srgbClr val="000000"/>
                </a:solidFill>
                <a:latin typeface="Calibri"/>
              </a:rPr>
              <a:t>&lt;Fußzeile&gt;</a:t>
            </a:r>
          </a:p>
        </p:txBody>
      </p:sp>
      <p:sp>
        <p:nvSpPr>
          <p:cNvPr id="88" name="PlaceHolder 6"/>
          <p:cNvSpPr>
            <a:spLocks noGrp="1"/>
          </p:cNvSpPr>
          <p:nvPr>
            <p:ph type="sldNum" idx="27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de-DE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r">
              <a:buNone/>
            </a:pPr>
            <a:fld id="{721C5E0B-E303-423B-96A5-A94DF54AF231}" type="slidenum">
              <a:rPr lang="de-DE" sz="1400" b="0" strike="noStrike" spc="-1">
                <a:solidFill>
                  <a:srgbClr val="000000"/>
                </a:solidFill>
                <a:latin typeface="Calibri"/>
              </a:rPr>
              <a:t>‹Nr.›</a:t>
            </a:fld>
            <a:endParaRPr lang="de-DE" sz="1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27"/>
          </p:nvPr>
        </p:nvSpPr>
        <p:spPr/>
        <p:txBody>
          <a:bodyPr/>
          <a:lstStyle/>
          <a:p>
            <a:pPr indent="0" algn="r">
              <a:buNone/>
            </a:pPr>
            <a:fld id="{721C5E0B-E303-423B-96A5-A94DF54AF231}" type="slidenum">
              <a:rPr lang="de-DE" sz="1400" b="0" strike="noStrike" spc="-1" smtClean="0">
                <a:solidFill>
                  <a:srgbClr val="000000"/>
                </a:solidFill>
                <a:latin typeface="Calibri"/>
              </a:rPr>
              <a:t>1</a:t>
            </a:fld>
            <a:endParaRPr lang="de-DE" sz="14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24487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ln w="0">
            <a:noFill/>
          </a:ln>
        </p:spPr>
      </p:sp>
      <p:sp>
        <p:nvSpPr>
          <p:cNvPr id="220" name="PlaceHolder 2"/>
          <p:cNvSpPr>
            <a:spLocks noGrp="1"/>
          </p:cNvSpPr>
          <p:nvPr>
            <p:ph type="body"/>
          </p:nvPr>
        </p:nvSpPr>
        <p:spPr>
          <a:xfrm>
            <a:off x="710280" y="4925520"/>
            <a:ext cx="5682960" cy="4029480"/>
          </a:xfrm>
          <a:prstGeom prst="rect">
            <a:avLst/>
          </a:prstGeom>
          <a:noFill/>
          <a:ln w="0">
            <a:noFill/>
          </a:ln>
        </p:spPr>
        <p:txBody>
          <a:bodyPr lIns="99000" tIns="49680" rIns="99000" bIns="49680" anchor="t">
            <a:noAutofit/>
          </a:bodyPr>
          <a:lstStyle/>
          <a:p>
            <a:pPr marL="216000" indent="0">
              <a:buNone/>
            </a:pPr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1" name="PlaceHolder 3"/>
          <p:cNvSpPr>
            <a:spLocks noGrp="1"/>
          </p:cNvSpPr>
          <p:nvPr>
            <p:ph type="sldNum" idx="51"/>
          </p:nvPr>
        </p:nvSpPr>
        <p:spPr>
          <a:xfrm>
            <a:off x="4024080" y="9721080"/>
            <a:ext cx="3078000" cy="513000"/>
          </a:xfrm>
          <a:prstGeom prst="rect">
            <a:avLst/>
          </a:prstGeom>
          <a:noFill/>
          <a:ln w="0">
            <a:noFill/>
          </a:ln>
        </p:spPr>
        <p:txBody>
          <a:bodyPr lIns="99000" tIns="49680" rIns="99000" bIns="49680" anchor="b">
            <a:noAutofit/>
          </a:bodyPr>
          <a:lstStyle>
            <a:lvl1pPr indent="0" algn="r">
              <a:lnSpc>
                <a:spcPct val="100000"/>
              </a:lnSpc>
              <a:buNone/>
              <a:defRPr lang="de-DE" sz="1300" b="0" strike="noStrike" spc="-1">
                <a:solidFill>
                  <a:srgbClr val="000000"/>
                </a:solidFill>
                <a:latin typeface="PT Sans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EAC37C0E-0F74-4418-90D1-11CDB85861BE}" type="slidenum">
              <a:rPr lang="de-DE" sz="1300" b="0" strike="noStrike" spc="-1">
                <a:solidFill>
                  <a:srgbClr val="000000"/>
                </a:solidFill>
                <a:latin typeface="PT Sans"/>
              </a:rPr>
              <a:t>10</a:t>
            </a:fld>
            <a:endParaRPr lang="de-DE" sz="13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8945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ln w="0">
            <a:noFill/>
          </a:ln>
        </p:spPr>
      </p:sp>
      <p:sp>
        <p:nvSpPr>
          <p:cNvPr id="220" name="PlaceHolder 2"/>
          <p:cNvSpPr>
            <a:spLocks noGrp="1"/>
          </p:cNvSpPr>
          <p:nvPr>
            <p:ph type="body"/>
          </p:nvPr>
        </p:nvSpPr>
        <p:spPr>
          <a:xfrm>
            <a:off x="710280" y="4925520"/>
            <a:ext cx="5682960" cy="4029480"/>
          </a:xfrm>
          <a:prstGeom prst="rect">
            <a:avLst/>
          </a:prstGeom>
          <a:noFill/>
          <a:ln w="0">
            <a:noFill/>
          </a:ln>
        </p:spPr>
        <p:txBody>
          <a:bodyPr lIns="99000" tIns="49680" rIns="99000" bIns="49680" anchor="t">
            <a:noAutofit/>
          </a:bodyPr>
          <a:lstStyle/>
          <a:p>
            <a:pPr marL="216000" indent="0">
              <a:buNone/>
            </a:pPr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1" name="PlaceHolder 3"/>
          <p:cNvSpPr>
            <a:spLocks noGrp="1"/>
          </p:cNvSpPr>
          <p:nvPr>
            <p:ph type="sldNum" idx="51"/>
          </p:nvPr>
        </p:nvSpPr>
        <p:spPr>
          <a:xfrm>
            <a:off x="4024080" y="9721080"/>
            <a:ext cx="3078000" cy="513000"/>
          </a:xfrm>
          <a:prstGeom prst="rect">
            <a:avLst/>
          </a:prstGeom>
          <a:noFill/>
          <a:ln w="0">
            <a:noFill/>
          </a:ln>
        </p:spPr>
        <p:txBody>
          <a:bodyPr lIns="99000" tIns="49680" rIns="99000" bIns="49680" anchor="b">
            <a:noAutofit/>
          </a:bodyPr>
          <a:lstStyle>
            <a:lvl1pPr indent="0" algn="r">
              <a:lnSpc>
                <a:spcPct val="100000"/>
              </a:lnSpc>
              <a:buNone/>
              <a:defRPr lang="de-DE" sz="1300" b="0" strike="noStrike" spc="-1">
                <a:solidFill>
                  <a:srgbClr val="000000"/>
                </a:solidFill>
                <a:latin typeface="PT Sans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EAC37C0E-0F74-4418-90D1-11CDB85861BE}" type="slidenum">
              <a:rPr lang="de-DE" sz="1300" b="0" strike="noStrike" spc="-1">
                <a:solidFill>
                  <a:srgbClr val="000000"/>
                </a:solidFill>
                <a:latin typeface="PT Sans"/>
              </a:rPr>
              <a:t>2</a:t>
            </a:fld>
            <a:endParaRPr lang="de-DE" sz="13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ln w="0">
            <a:noFill/>
          </a:ln>
        </p:spPr>
      </p:sp>
      <p:sp>
        <p:nvSpPr>
          <p:cNvPr id="220" name="PlaceHolder 2"/>
          <p:cNvSpPr>
            <a:spLocks noGrp="1"/>
          </p:cNvSpPr>
          <p:nvPr>
            <p:ph type="body"/>
          </p:nvPr>
        </p:nvSpPr>
        <p:spPr>
          <a:xfrm>
            <a:off x="710280" y="4925520"/>
            <a:ext cx="5682960" cy="4029480"/>
          </a:xfrm>
          <a:prstGeom prst="rect">
            <a:avLst/>
          </a:prstGeom>
          <a:noFill/>
          <a:ln w="0">
            <a:noFill/>
          </a:ln>
        </p:spPr>
        <p:txBody>
          <a:bodyPr lIns="99000" tIns="49680" rIns="99000" bIns="49680" anchor="t">
            <a:noAutofit/>
          </a:bodyPr>
          <a:lstStyle/>
          <a:p>
            <a:pPr marL="216000" indent="0">
              <a:buNone/>
            </a:pPr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1" name="PlaceHolder 3"/>
          <p:cNvSpPr>
            <a:spLocks noGrp="1"/>
          </p:cNvSpPr>
          <p:nvPr>
            <p:ph type="sldNum" idx="51"/>
          </p:nvPr>
        </p:nvSpPr>
        <p:spPr>
          <a:xfrm>
            <a:off x="4024080" y="9721080"/>
            <a:ext cx="3078000" cy="513000"/>
          </a:xfrm>
          <a:prstGeom prst="rect">
            <a:avLst/>
          </a:prstGeom>
          <a:noFill/>
          <a:ln w="0">
            <a:noFill/>
          </a:ln>
        </p:spPr>
        <p:txBody>
          <a:bodyPr lIns="99000" tIns="49680" rIns="99000" bIns="49680" anchor="b">
            <a:noAutofit/>
          </a:bodyPr>
          <a:lstStyle>
            <a:lvl1pPr indent="0" algn="r">
              <a:lnSpc>
                <a:spcPct val="100000"/>
              </a:lnSpc>
              <a:buNone/>
              <a:defRPr lang="de-DE" sz="1300" b="0" strike="noStrike" spc="-1">
                <a:solidFill>
                  <a:srgbClr val="000000"/>
                </a:solidFill>
                <a:latin typeface="PT Sans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EAC37C0E-0F74-4418-90D1-11CDB85861BE}" type="slidenum">
              <a:rPr lang="de-DE" sz="1300" b="0" strike="noStrike" spc="-1">
                <a:solidFill>
                  <a:srgbClr val="000000"/>
                </a:solidFill>
                <a:latin typeface="PT Sans"/>
              </a:rPr>
              <a:t>3</a:t>
            </a:fld>
            <a:endParaRPr lang="de-DE" sz="13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6160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ln w="0">
            <a:noFill/>
          </a:ln>
        </p:spPr>
      </p:sp>
      <p:sp>
        <p:nvSpPr>
          <p:cNvPr id="220" name="PlaceHolder 2"/>
          <p:cNvSpPr>
            <a:spLocks noGrp="1"/>
          </p:cNvSpPr>
          <p:nvPr>
            <p:ph type="body"/>
          </p:nvPr>
        </p:nvSpPr>
        <p:spPr>
          <a:xfrm>
            <a:off x="710280" y="4925520"/>
            <a:ext cx="5682960" cy="4029480"/>
          </a:xfrm>
          <a:prstGeom prst="rect">
            <a:avLst/>
          </a:prstGeom>
          <a:noFill/>
          <a:ln w="0">
            <a:noFill/>
          </a:ln>
        </p:spPr>
        <p:txBody>
          <a:bodyPr lIns="99000" tIns="49680" rIns="99000" bIns="49680" anchor="t">
            <a:noAutofit/>
          </a:bodyPr>
          <a:lstStyle/>
          <a:p>
            <a:pPr marL="216000" indent="0">
              <a:buNone/>
            </a:pPr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1" name="PlaceHolder 3"/>
          <p:cNvSpPr>
            <a:spLocks noGrp="1"/>
          </p:cNvSpPr>
          <p:nvPr>
            <p:ph type="sldNum" idx="51"/>
          </p:nvPr>
        </p:nvSpPr>
        <p:spPr>
          <a:xfrm>
            <a:off x="4024080" y="9721080"/>
            <a:ext cx="3078000" cy="513000"/>
          </a:xfrm>
          <a:prstGeom prst="rect">
            <a:avLst/>
          </a:prstGeom>
          <a:noFill/>
          <a:ln w="0">
            <a:noFill/>
          </a:ln>
        </p:spPr>
        <p:txBody>
          <a:bodyPr lIns="99000" tIns="49680" rIns="99000" bIns="49680" anchor="b">
            <a:noAutofit/>
          </a:bodyPr>
          <a:lstStyle>
            <a:lvl1pPr indent="0" algn="r">
              <a:lnSpc>
                <a:spcPct val="100000"/>
              </a:lnSpc>
              <a:buNone/>
              <a:defRPr lang="de-DE" sz="1300" b="0" strike="noStrike" spc="-1">
                <a:solidFill>
                  <a:srgbClr val="000000"/>
                </a:solidFill>
                <a:latin typeface="PT Sans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EAC37C0E-0F74-4418-90D1-11CDB85861BE}" type="slidenum">
              <a:rPr lang="de-DE" sz="1300" b="0" strike="noStrike" spc="-1">
                <a:solidFill>
                  <a:srgbClr val="000000"/>
                </a:solidFill>
                <a:latin typeface="PT Sans"/>
              </a:rPr>
              <a:t>4</a:t>
            </a:fld>
            <a:endParaRPr lang="de-DE" sz="13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9651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ln w="0">
            <a:noFill/>
          </a:ln>
        </p:spPr>
      </p:sp>
      <p:sp>
        <p:nvSpPr>
          <p:cNvPr id="220" name="PlaceHolder 2"/>
          <p:cNvSpPr>
            <a:spLocks noGrp="1"/>
          </p:cNvSpPr>
          <p:nvPr>
            <p:ph type="body"/>
          </p:nvPr>
        </p:nvSpPr>
        <p:spPr>
          <a:xfrm>
            <a:off x="710280" y="4925520"/>
            <a:ext cx="5682960" cy="4029480"/>
          </a:xfrm>
          <a:prstGeom prst="rect">
            <a:avLst/>
          </a:prstGeom>
          <a:noFill/>
          <a:ln w="0">
            <a:noFill/>
          </a:ln>
        </p:spPr>
        <p:txBody>
          <a:bodyPr lIns="99000" tIns="49680" rIns="99000" bIns="49680" anchor="t">
            <a:noAutofit/>
          </a:bodyPr>
          <a:lstStyle/>
          <a:p>
            <a:pPr marL="216000" indent="0">
              <a:buNone/>
            </a:pPr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1" name="PlaceHolder 3"/>
          <p:cNvSpPr>
            <a:spLocks noGrp="1"/>
          </p:cNvSpPr>
          <p:nvPr>
            <p:ph type="sldNum" idx="51"/>
          </p:nvPr>
        </p:nvSpPr>
        <p:spPr>
          <a:xfrm>
            <a:off x="4024080" y="9721080"/>
            <a:ext cx="3078000" cy="513000"/>
          </a:xfrm>
          <a:prstGeom prst="rect">
            <a:avLst/>
          </a:prstGeom>
          <a:noFill/>
          <a:ln w="0">
            <a:noFill/>
          </a:ln>
        </p:spPr>
        <p:txBody>
          <a:bodyPr lIns="99000" tIns="49680" rIns="99000" bIns="49680" anchor="b">
            <a:noAutofit/>
          </a:bodyPr>
          <a:lstStyle>
            <a:lvl1pPr indent="0" algn="r">
              <a:lnSpc>
                <a:spcPct val="100000"/>
              </a:lnSpc>
              <a:buNone/>
              <a:defRPr lang="de-DE" sz="1300" b="0" strike="noStrike" spc="-1">
                <a:solidFill>
                  <a:srgbClr val="000000"/>
                </a:solidFill>
                <a:latin typeface="PT Sans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EAC37C0E-0F74-4418-90D1-11CDB85861BE}" type="slidenum">
              <a:rPr lang="de-DE" sz="1300" b="0" strike="noStrike" spc="-1">
                <a:solidFill>
                  <a:srgbClr val="000000"/>
                </a:solidFill>
                <a:latin typeface="PT Sans"/>
              </a:rPr>
              <a:t>5</a:t>
            </a:fld>
            <a:endParaRPr lang="de-DE" sz="13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5663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ln w="0">
            <a:noFill/>
          </a:ln>
        </p:spPr>
      </p:sp>
      <p:sp>
        <p:nvSpPr>
          <p:cNvPr id="220" name="PlaceHolder 2"/>
          <p:cNvSpPr>
            <a:spLocks noGrp="1"/>
          </p:cNvSpPr>
          <p:nvPr>
            <p:ph type="body"/>
          </p:nvPr>
        </p:nvSpPr>
        <p:spPr>
          <a:xfrm>
            <a:off x="710280" y="4925520"/>
            <a:ext cx="5682960" cy="4029480"/>
          </a:xfrm>
          <a:prstGeom prst="rect">
            <a:avLst/>
          </a:prstGeom>
          <a:noFill/>
          <a:ln w="0">
            <a:noFill/>
          </a:ln>
        </p:spPr>
        <p:txBody>
          <a:bodyPr lIns="99000" tIns="49680" rIns="99000" bIns="49680" anchor="t">
            <a:noAutofit/>
          </a:bodyPr>
          <a:lstStyle/>
          <a:p>
            <a:pPr marL="216000" indent="0">
              <a:buNone/>
            </a:pPr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1" name="PlaceHolder 3"/>
          <p:cNvSpPr>
            <a:spLocks noGrp="1"/>
          </p:cNvSpPr>
          <p:nvPr>
            <p:ph type="sldNum" idx="51"/>
          </p:nvPr>
        </p:nvSpPr>
        <p:spPr>
          <a:xfrm>
            <a:off x="4024080" y="9721080"/>
            <a:ext cx="3078000" cy="513000"/>
          </a:xfrm>
          <a:prstGeom prst="rect">
            <a:avLst/>
          </a:prstGeom>
          <a:noFill/>
          <a:ln w="0">
            <a:noFill/>
          </a:ln>
        </p:spPr>
        <p:txBody>
          <a:bodyPr lIns="99000" tIns="49680" rIns="99000" bIns="49680" anchor="b">
            <a:noAutofit/>
          </a:bodyPr>
          <a:lstStyle>
            <a:lvl1pPr indent="0" algn="r">
              <a:lnSpc>
                <a:spcPct val="100000"/>
              </a:lnSpc>
              <a:buNone/>
              <a:defRPr lang="de-DE" sz="1300" b="0" strike="noStrike" spc="-1">
                <a:solidFill>
                  <a:srgbClr val="000000"/>
                </a:solidFill>
                <a:latin typeface="PT Sans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EAC37C0E-0F74-4418-90D1-11CDB85861BE}" type="slidenum">
              <a:rPr lang="de-DE" sz="1300" b="0" strike="noStrike" spc="-1">
                <a:solidFill>
                  <a:srgbClr val="000000"/>
                </a:solidFill>
                <a:latin typeface="PT Sans"/>
              </a:rPr>
              <a:t>6</a:t>
            </a:fld>
            <a:endParaRPr lang="de-DE" sz="13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0479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ln w="0">
            <a:noFill/>
          </a:ln>
        </p:spPr>
      </p:sp>
      <p:sp>
        <p:nvSpPr>
          <p:cNvPr id="220" name="PlaceHolder 2"/>
          <p:cNvSpPr>
            <a:spLocks noGrp="1"/>
          </p:cNvSpPr>
          <p:nvPr>
            <p:ph type="body"/>
          </p:nvPr>
        </p:nvSpPr>
        <p:spPr>
          <a:xfrm>
            <a:off x="710280" y="4925520"/>
            <a:ext cx="5682960" cy="4029480"/>
          </a:xfrm>
          <a:prstGeom prst="rect">
            <a:avLst/>
          </a:prstGeom>
          <a:noFill/>
          <a:ln w="0">
            <a:noFill/>
          </a:ln>
        </p:spPr>
        <p:txBody>
          <a:bodyPr lIns="99000" tIns="49680" rIns="99000" bIns="49680" anchor="t">
            <a:noAutofit/>
          </a:bodyPr>
          <a:lstStyle/>
          <a:p>
            <a:pPr marL="216000" indent="0">
              <a:buNone/>
            </a:pPr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1" name="PlaceHolder 3"/>
          <p:cNvSpPr>
            <a:spLocks noGrp="1"/>
          </p:cNvSpPr>
          <p:nvPr>
            <p:ph type="sldNum" idx="51"/>
          </p:nvPr>
        </p:nvSpPr>
        <p:spPr>
          <a:xfrm>
            <a:off x="4024080" y="9721080"/>
            <a:ext cx="3078000" cy="513000"/>
          </a:xfrm>
          <a:prstGeom prst="rect">
            <a:avLst/>
          </a:prstGeom>
          <a:noFill/>
          <a:ln w="0">
            <a:noFill/>
          </a:ln>
        </p:spPr>
        <p:txBody>
          <a:bodyPr lIns="99000" tIns="49680" rIns="99000" bIns="49680" anchor="b">
            <a:noAutofit/>
          </a:bodyPr>
          <a:lstStyle>
            <a:lvl1pPr indent="0" algn="r">
              <a:lnSpc>
                <a:spcPct val="100000"/>
              </a:lnSpc>
              <a:buNone/>
              <a:defRPr lang="de-DE" sz="1300" b="0" strike="noStrike" spc="-1">
                <a:solidFill>
                  <a:srgbClr val="000000"/>
                </a:solidFill>
                <a:latin typeface="PT Sans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EAC37C0E-0F74-4418-90D1-11CDB85861BE}" type="slidenum">
              <a:rPr lang="de-DE" sz="1300" b="0" strike="noStrike" spc="-1">
                <a:solidFill>
                  <a:srgbClr val="000000"/>
                </a:solidFill>
                <a:latin typeface="PT Sans"/>
              </a:rPr>
              <a:t>7</a:t>
            </a:fld>
            <a:endParaRPr lang="de-DE" sz="13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3265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ln w="0">
            <a:noFill/>
          </a:ln>
        </p:spPr>
      </p:sp>
      <p:sp>
        <p:nvSpPr>
          <p:cNvPr id="220" name="PlaceHolder 2"/>
          <p:cNvSpPr>
            <a:spLocks noGrp="1"/>
          </p:cNvSpPr>
          <p:nvPr>
            <p:ph type="body"/>
          </p:nvPr>
        </p:nvSpPr>
        <p:spPr>
          <a:xfrm>
            <a:off x="710280" y="4925520"/>
            <a:ext cx="5682960" cy="4029480"/>
          </a:xfrm>
          <a:prstGeom prst="rect">
            <a:avLst/>
          </a:prstGeom>
          <a:noFill/>
          <a:ln w="0">
            <a:noFill/>
          </a:ln>
        </p:spPr>
        <p:txBody>
          <a:bodyPr lIns="99000" tIns="49680" rIns="99000" bIns="49680" anchor="t">
            <a:noAutofit/>
          </a:bodyPr>
          <a:lstStyle/>
          <a:p>
            <a:pPr marL="216000" indent="0">
              <a:buNone/>
            </a:pPr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1" name="PlaceHolder 3"/>
          <p:cNvSpPr>
            <a:spLocks noGrp="1"/>
          </p:cNvSpPr>
          <p:nvPr>
            <p:ph type="sldNum" idx="51"/>
          </p:nvPr>
        </p:nvSpPr>
        <p:spPr>
          <a:xfrm>
            <a:off x="4024080" y="9721080"/>
            <a:ext cx="3078000" cy="513000"/>
          </a:xfrm>
          <a:prstGeom prst="rect">
            <a:avLst/>
          </a:prstGeom>
          <a:noFill/>
          <a:ln w="0">
            <a:noFill/>
          </a:ln>
        </p:spPr>
        <p:txBody>
          <a:bodyPr lIns="99000" tIns="49680" rIns="99000" bIns="49680" anchor="b">
            <a:noAutofit/>
          </a:bodyPr>
          <a:lstStyle>
            <a:lvl1pPr indent="0" algn="r">
              <a:lnSpc>
                <a:spcPct val="100000"/>
              </a:lnSpc>
              <a:buNone/>
              <a:defRPr lang="de-DE" sz="1300" b="0" strike="noStrike" spc="-1">
                <a:solidFill>
                  <a:srgbClr val="000000"/>
                </a:solidFill>
                <a:latin typeface="PT Sans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EAC37C0E-0F74-4418-90D1-11CDB85861BE}" type="slidenum">
              <a:rPr lang="de-DE" sz="1300" b="0" strike="noStrike" spc="-1">
                <a:solidFill>
                  <a:srgbClr val="000000"/>
                </a:solidFill>
                <a:latin typeface="PT Sans"/>
              </a:rPr>
              <a:t>8</a:t>
            </a:fld>
            <a:endParaRPr lang="de-DE" sz="13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1834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ln w="0">
            <a:noFill/>
          </a:ln>
        </p:spPr>
      </p:sp>
      <p:sp>
        <p:nvSpPr>
          <p:cNvPr id="220" name="PlaceHolder 2"/>
          <p:cNvSpPr>
            <a:spLocks noGrp="1"/>
          </p:cNvSpPr>
          <p:nvPr>
            <p:ph type="body"/>
          </p:nvPr>
        </p:nvSpPr>
        <p:spPr>
          <a:xfrm>
            <a:off x="710280" y="4925520"/>
            <a:ext cx="5682960" cy="4029480"/>
          </a:xfrm>
          <a:prstGeom prst="rect">
            <a:avLst/>
          </a:prstGeom>
          <a:noFill/>
          <a:ln w="0">
            <a:noFill/>
          </a:ln>
        </p:spPr>
        <p:txBody>
          <a:bodyPr lIns="99000" tIns="49680" rIns="99000" bIns="49680" anchor="t">
            <a:noAutofit/>
          </a:bodyPr>
          <a:lstStyle/>
          <a:p>
            <a:pPr marL="216000" indent="0">
              <a:buNone/>
            </a:pPr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1" name="PlaceHolder 3"/>
          <p:cNvSpPr>
            <a:spLocks noGrp="1"/>
          </p:cNvSpPr>
          <p:nvPr>
            <p:ph type="sldNum" idx="51"/>
          </p:nvPr>
        </p:nvSpPr>
        <p:spPr>
          <a:xfrm>
            <a:off x="4024080" y="9721080"/>
            <a:ext cx="3078000" cy="513000"/>
          </a:xfrm>
          <a:prstGeom prst="rect">
            <a:avLst/>
          </a:prstGeom>
          <a:noFill/>
          <a:ln w="0">
            <a:noFill/>
          </a:ln>
        </p:spPr>
        <p:txBody>
          <a:bodyPr lIns="99000" tIns="49680" rIns="99000" bIns="49680" anchor="b">
            <a:noAutofit/>
          </a:bodyPr>
          <a:lstStyle>
            <a:lvl1pPr indent="0" algn="r">
              <a:lnSpc>
                <a:spcPct val="100000"/>
              </a:lnSpc>
              <a:buNone/>
              <a:defRPr lang="de-DE" sz="1300" b="0" strike="noStrike" spc="-1">
                <a:solidFill>
                  <a:srgbClr val="000000"/>
                </a:solidFill>
                <a:latin typeface="PT Sans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EAC37C0E-0F74-4418-90D1-11CDB85861BE}" type="slidenum">
              <a:rPr lang="de-DE" sz="1300" b="0" strike="noStrike" spc="-1">
                <a:solidFill>
                  <a:srgbClr val="000000"/>
                </a:solidFill>
                <a:latin typeface="PT Sans"/>
              </a:rPr>
              <a:t>9</a:t>
            </a:fld>
            <a:endParaRPr lang="de-DE" sz="13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9304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C59E4CD0-67E8-4A9B-A632-0E7DD174D699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9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0"/>
          </p:nvPr>
        </p:nvSpPr>
        <p:spPr/>
        <p:txBody>
          <a:bodyPr/>
          <a:lstStyle/>
          <a:p>
            <a:fld id="{1AE1353F-C286-4C16-8CE1-714C5726407D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Zitat oder Fazit gro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2"/>
          </p:nvPr>
        </p:nvSpPr>
        <p:spPr/>
        <p:txBody>
          <a:bodyPr/>
          <a:lstStyle/>
          <a:p>
            <a:fld id="{F5D941DD-9751-4F01-853A-75BD6E93FBA7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Zitat oder Fazit groß mit Farb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4"/>
          </p:nvPr>
        </p:nvSpPr>
        <p:spPr/>
        <p:txBody>
          <a:bodyPr/>
          <a:lstStyle/>
          <a:p>
            <a:fld id="{9414761C-7C4D-4020-9750-8722718AE4BE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azit gro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5B41F7CE-EC0F-4BB4-B67B-EA2CC7A1466E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D331AF24-246F-4082-9A8B-04541316E3F6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bbi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8AEE4242-3351-4CA0-8D2A-CA3144511373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9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A600F46-C8DC-4A46-B709-FC8FDCC12A8D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räsentationsglieder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10000" y="5557680"/>
            <a:ext cx="10561680" cy="564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PT Sans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574560" y="-44640"/>
            <a:ext cx="11716920" cy="563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2299"/>
              </a:lnSpc>
              <a:spcBef>
                <a:spcPts val="1417"/>
              </a:spcBef>
              <a:buNone/>
            </a:pPr>
            <a:endParaRPr lang="de-DE" sz="1800" b="0" strike="noStrike" spc="-1">
              <a:solidFill>
                <a:schemeClr val="dk1"/>
              </a:solidFill>
              <a:latin typeface="PT San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869917E-BA7C-4C15-B143-8C43564B9951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810000" y="5557680"/>
            <a:ext cx="10561680" cy="564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PT Sans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574560" y="-44640"/>
            <a:ext cx="11716920" cy="563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2299"/>
              </a:lnSpc>
              <a:spcBef>
                <a:spcPts val="1417"/>
              </a:spcBef>
              <a:buNone/>
            </a:pPr>
            <a:endParaRPr lang="de-DE" sz="1800" b="0" strike="noStrike" spc="-1">
              <a:solidFill>
                <a:schemeClr val="dk1"/>
              </a:solidFill>
              <a:latin typeface="PT San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788F0546-FB17-4ABF-87EE-8F2FC87D4CB8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Faz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10000" y="5557680"/>
            <a:ext cx="10561680" cy="564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de-DE" sz="1800" b="0" strike="noStrike" spc="-1">
              <a:solidFill>
                <a:schemeClr val="dk1"/>
              </a:solidFill>
              <a:latin typeface="PT Sans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574560" y="-44640"/>
            <a:ext cx="11716920" cy="5631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ts val="2299"/>
              </a:lnSpc>
              <a:spcBef>
                <a:spcPts val="1417"/>
              </a:spcBef>
              <a:buNone/>
            </a:pPr>
            <a:endParaRPr lang="de-DE" sz="1800" b="0" strike="noStrike" spc="-1">
              <a:solidFill>
                <a:schemeClr val="dk1"/>
              </a:solidFill>
              <a:latin typeface="PT San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6"/>
          </p:nvPr>
        </p:nvSpPr>
        <p:spPr/>
        <p:txBody>
          <a:bodyPr/>
          <a:lstStyle/>
          <a:p>
            <a:fld id="{3F246A77-6B30-4279-BDF6-E11D378A6099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nhalt 2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8"/>
          </p:nvPr>
        </p:nvSpPr>
        <p:spPr/>
        <p:txBody>
          <a:bodyPr/>
          <a:lstStyle/>
          <a:p>
            <a:fld id="{ED0BD49A-1DBB-4442-904E-66CDB9C23EA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2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sv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 Verbindung 18"/>
          <p:cNvCxnSpPr/>
          <p:nvPr/>
        </p:nvCxnSpPr>
        <p:spPr>
          <a:xfrm>
            <a:off x="576000" y="6300000"/>
            <a:ext cx="11016360" cy="360"/>
          </a:xfrm>
          <a:prstGeom prst="straightConnector1">
            <a:avLst/>
          </a:prstGeom>
          <a:ln>
            <a:solidFill>
              <a:srgbClr val="005538"/>
            </a:solidFill>
          </a:ln>
        </p:spPr>
      </p:cxnSp>
      <p:sp>
        <p:nvSpPr>
          <p:cNvPr id="8" name="Datumsplatzhalter 3"/>
          <p:cNvSpPr/>
          <p:nvPr/>
        </p:nvSpPr>
        <p:spPr>
          <a:xfrm>
            <a:off x="3713040" y="6336000"/>
            <a:ext cx="476568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de-DE" sz="900" b="0" strike="noStrike" spc="-1" dirty="0">
                <a:solidFill>
                  <a:schemeClr val="dk1"/>
                </a:solidFill>
                <a:latin typeface="PT Sans"/>
              </a:rPr>
              <a:t>Demokratie und Rechtsstaatlichkeit</a:t>
            </a:r>
            <a:endParaRPr lang="de-DE" sz="900" b="0" strike="noStrike" spc="-1" dirty="0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2" name="Gerade Verbindung 18"/>
          <p:cNvCxnSpPr/>
          <p:nvPr/>
        </p:nvCxnSpPr>
        <p:spPr>
          <a:xfrm>
            <a:off x="576000" y="6300000"/>
            <a:ext cx="11016360" cy="360"/>
          </a:xfrm>
          <a:prstGeom prst="straightConnector1">
            <a:avLst/>
          </a:prstGeom>
          <a:ln>
            <a:solidFill>
              <a:srgbClr val="005538"/>
            </a:solidFill>
          </a:ln>
        </p:spPr>
      </p:cxnSp>
      <p:sp>
        <p:nvSpPr>
          <p:cNvPr id="3" name="PlaceHolder 1"/>
          <p:cNvSpPr>
            <a:spLocks noGrp="1"/>
          </p:cNvSpPr>
          <p:nvPr>
            <p:ph type="sldNum" idx="1"/>
          </p:nvPr>
        </p:nvSpPr>
        <p:spPr>
          <a:xfrm>
            <a:off x="8835120" y="633600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de-DE" sz="900" b="0" strike="noStrike" spc="-1">
                <a:solidFill>
                  <a:srgbClr val="005538"/>
                </a:solidFill>
                <a:latin typeface="PT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F504C9B7-3CFC-4075-A2B9-FAB57BBABD97}" type="slidenum">
              <a:rPr lang="de-DE" sz="900" b="0" strike="noStrike" spc="-1">
                <a:solidFill>
                  <a:srgbClr val="005538"/>
                </a:solidFill>
                <a:latin typeface="PT Sans"/>
              </a:rPr>
              <a:t>‹Nr.›</a:t>
            </a:fld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ftr" idx="2"/>
          </p:nvPr>
        </p:nvSpPr>
        <p:spPr>
          <a:xfrm>
            <a:off x="478800" y="6336000"/>
            <a:ext cx="36475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de-DE" sz="900" b="0" strike="noStrike" spc="-1">
                <a:solidFill>
                  <a:schemeClr val="dk1"/>
                </a:solidFill>
                <a:latin typeface="PT San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de-DE" sz="900" b="0" strike="noStrike" spc="-1">
                <a:solidFill>
                  <a:schemeClr val="dk1"/>
                </a:solidFill>
                <a:latin typeface="PT Sans"/>
              </a:rPr>
              <a:t>&lt;Fußzeile&gt;</a:t>
            </a:r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de-DE" sz="1800" b="0" strike="noStrike" spc="-1">
                <a:solidFill>
                  <a:schemeClr val="dk1"/>
                </a:solidFill>
                <a:latin typeface="PT Sans"/>
              </a:rPr>
              <a:t>Format des Titeltextes durch Klicken bearbeiten</a:t>
            </a:r>
          </a:p>
        </p:txBody>
      </p:sp>
      <p:sp>
        <p:nvSpPr>
          <p:cNvPr id="6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ts val="2299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chemeClr val="dk1"/>
                </a:solidFill>
                <a:latin typeface="PT Sans"/>
              </a:rPr>
              <a:t>Format des Gliederungstextes durch Klicken bearbeiten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600" b="0" strike="noStrike" spc="-1">
                <a:solidFill>
                  <a:schemeClr val="dk1"/>
                </a:solidFill>
                <a:latin typeface="PT Sans"/>
              </a:rPr>
              <a:t>Zweite Gliederungsebene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chemeClr val="dk1"/>
                </a:solidFill>
                <a:latin typeface="PT Sans"/>
              </a:rPr>
              <a:t>Dritte Gliederungsebene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solidFill>
                  <a:schemeClr val="dk1"/>
                </a:solidFill>
                <a:latin typeface="PT Sans"/>
              </a:rPr>
              <a:t>Vierte Gliederungsebene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chemeClr val="dk1"/>
                </a:solidFill>
                <a:latin typeface="PT Sans"/>
              </a:rPr>
              <a:t>Fünfte Gliederungsebene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chemeClr val="dk1"/>
                </a:solidFill>
                <a:latin typeface="PT Sans"/>
              </a:rPr>
              <a:t>Sechste Gliederungsebene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chemeClr val="dk1"/>
                </a:solidFill>
                <a:latin typeface="PT Sans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Gerade Verbindung 18"/>
          <p:cNvCxnSpPr/>
          <p:nvPr/>
        </p:nvCxnSpPr>
        <p:spPr>
          <a:xfrm>
            <a:off x="576000" y="6300000"/>
            <a:ext cx="11016360" cy="360"/>
          </a:xfrm>
          <a:prstGeom prst="straightConnector1">
            <a:avLst/>
          </a:prstGeom>
          <a:ln>
            <a:solidFill>
              <a:srgbClr val="005538"/>
            </a:solidFill>
          </a:ln>
        </p:spPr>
      </p:cxnSp>
      <p:sp>
        <p:nvSpPr>
          <p:cNvPr id="61" name="Datumsplatzhalter 3"/>
          <p:cNvSpPr/>
          <p:nvPr/>
        </p:nvSpPr>
        <p:spPr>
          <a:xfrm>
            <a:off x="3713040" y="6336000"/>
            <a:ext cx="476568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de-DE" sz="900" b="0" strike="noStrike" spc="-1" dirty="0">
                <a:solidFill>
                  <a:schemeClr val="dk1"/>
                </a:solidFill>
                <a:latin typeface="PT Sans"/>
              </a:rPr>
              <a:t>Demokratie und Rechtsstaatlichkeit</a:t>
            </a:r>
            <a:endParaRPr lang="de-DE" sz="9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1"/>
          <p:cNvSpPr>
            <a:spLocks noGrp="1"/>
          </p:cNvSpPr>
          <p:nvPr>
            <p:ph type="body"/>
          </p:nvPr>
        </p:nvSpPr>
        <p:spPr>
          <a:xfrm>
            <a:off x="6083640" y="907560"/>
            <a:ext cx="6207840" cy="5057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432000" indent="-324000">
              <a:lnSpc>
                <a:spcPts val="2299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solidFill>
                  <a:schemeClr val="dk1"/>
                </a:solidFill>
                <a:latin typeface="PT Sans"/>
              </a:rPr>
              <a:t>Format des Gliederungstextes durch Klicken bearbeiten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3200" b="0" strike="noStrike" spc="-1">
                <a:solidFill>
                  <a:schemeClr val="dk1"/>
                </a:solidFill>
                <a:latin typeface="PT Sans"/>
              </a:rPr>
              <a:t>Zweite Gliederungsebene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solidFill>
                  <a:schemeClr val="dk1"/>
                </a:solidFill>
                <a:latin typeface="PT Sans"/>
              </a:rPr>
              <a:t>Dritte Gliederungsebene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3200" b="0" strike="noStrike" spc="-1">
                <a:solidFill>
                  <a:schemeClr val="dk1"/>
                </a:solidFill>
                <a:latin typeface="PT Sans"/>
              </a:rPr>
              <a:t>Vierte Gliederungsebene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solidFill>
                  <a:schemeClr val="dk1"/>
                </a:solidFill>
                <a:latin typeface="PT Sans"/>
              </a:rPr>
              <a:t>Fünfte Gliederungsebene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solidFill>
                  <a:schemeClr val="dk1"/>
                </a:solidFill>
                <a:latin typeface="PT Sans"/>
              </a:rPr>
              <a:t>Sechste Gliederungsebene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solidFill>
                  <a:schemeClr val="dk1"/>
                </a:solidFill>
                <a:latin typeface="PT Sans"/>
              </a:rPr>
              <a:t>Siebte Gliederungsebene</a:t>
            </a: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88960" y="1825560"/>
            <a:ext cx="5004000" cy="413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ts val="2299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chemeClr val="dk1"/>
                </a:solidFill>
                <a:latin typeface="PT Sans"/>
              </a:rPr>
              <a:t>Mastertextformat bearbeiten</a:t>
            </a:r>
          </a:p>
          <a:p>
            <a:pPr marL="432000" indent="-324000">
              <a:lnSpc>
                <a:spcPts val="2299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chemeClr val="dk1"/>
                </a:solidFill>
                <a:latin typeface="PT Sans"/>
              </a:rPr>
              <a:t>Zweite Ebene</a:t>
            </a:r>
          </a:p>
          <a:p>
            <a:pPr marL="216000" indent="-216000" defTabSz="914400">
              <a:lnSpc>
                <a:spcPts val="2299"/>
              </a:lnSpc>
              <a:spcBef>
                <a:spcPts val="1001"/>
              </a:spcBef>
              <a:buClr>
                <a:srgbClr val="005538"/>
              </a:buClr>
              <a:buFont typeface="Arial"/>
              <a:buChar char="•"/>
            </a:pPr>
            <a:r>
              <a:rPr lang="de-DE" sz="1800" b="0" strike="noStrike" spc="-1">
                <a:solidFill>
                  <a:schemeClr val="dk1"/>
                </a:solidFill>
                <a:latin typeface="PT Sans"/>
              </a:rPr>
              <a:t>Dritte Ebene</a:t>
            </a:r>
          </a:p>
          <a:p>
            <a:pPr marL="720000" lvl="1" indent="-216000" defTabSz="914400">
              <a:lnSpc>
                <a:spcPct val="90000"/>
              </a:lnSpc>
              <a:spcBef>
                <a:spcPts val="1001"/>
              </a:spcBef>
              <a:buClr>
                <a:srgbClr val="005538"/>
              </a:buClr>
              <a:buFont typeface="Arial"/>
              <a:buChar char="•"/>
            </a:pPr>
            <a:r>
              <a:rPr lang="de-DE" sz="1600" b="0" strike="noStrike" spc="-1">
                <a:solidFill>
                  <a:schemeClr val="dk1"/>
                </a:solidFill>
                <a:latin typeface="PT Sans"/>
              </a:rPr>
              <a:t>Vierte Ebene</a:t>
            </a:r>
          </a:p>
          <a:p>
            <a:pPr marL="1260000" lvl="2" indent="-216000" defTabSz="914400">
              <a:lnSpc>
                <a:spcPct val="90000"/>
              </a:lnSpc>
              <a:spcBef>
                <a:spcPts val="1001"/>
              </a:spcBef>
              <a:buClr>
                <a:srgbClr val="005538"/>
              </a:buClr>
              <a:buFont typeface="Arial"/>
              <a:buChar char="•"/>
            </a:pPr>
            <a:r>
              <a:rPr lang="de-DE" sz="1600" b="0" strike="noStrike" spc="-1">
                <a:solidFill>
                  <a:schemeClr val="dk1"/>
                </a:solidFill>
                <a:latin typeface="PT Sans"/>
              </a:rPr>
              <a:t>Fünfte Ebene</a:t>
            </a:r>
          </a:p>
          <a:p>
            <a:pPr indent="0" defTabSz="914400">
              <a:lnSpc>
                <a:spcPts val="2299"/>
              </a:lnSpc>
              <a:spcBef>
                <a:spcPts val="1001"/>
              </a:spcBef>
              <a:buNone/>
            </a:pPr>
            <a:endParaRPr lang="de-DE" sz="1800" b="0" strike="noStrike" spc="-1">
              <a:solidFill>
                <a:schemeClr val="dk1"/>
              </a:solidFill>
              <a:latin typeface="PT Sans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ftr" idx="19"/>
          </p:nvPr>
        </p:nvSpPr>
        <p:spPr>
          <a:xfrm>
            <a:off x="478800" y="6336000"/>
            <a:ext cx="36475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de-DE" sz="900" b="0" strike="noStrike" spc="-1">
                <a:solidFill>
                  <a:schemeClr val="dk1"/>
                </a:solidFill>
                <a:latin typeface="PT San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de-DE" sz="900" b="0" strike="noStrike" spc="-1">
                <a:solidFill>
                  <a:schemeClr val="dk1"/>
                </a:solidFill>
                <a:latin typeface="PT Sans"/>
              </a:rPr>
              <a:t>&lt;Fußzeile&gt;</a:t>
            </a:r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title"/>
          </p:nvPr>
        </p:nvSpPr>
        <p:spPr>
          <a:xfrm>
            <a:off x="810000" y="763560"/>
            <a:ext cx="10561680" cy="564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de-DE" sz="4200" b="0" strike="noStrike" spc="-1">
                <a:solidFill>
                  <a:schemeClr val="dk1"/>
                </a:solidFill>
                <a:latin typeface="GrueneType Black Cond Italic"/>
              </a:rPr>
              <a:t>Mastertitelformat bearbeiten</a:t>
            </a:r>
            <a:endParaRPr lang="de-DE" sz="4200" b="0" strike="noStrike" spc="-1">
              <a:solidFill>
                <a:schemeClr val="dk1"/>
              </a:solidFill>
              <a:latin typeface="PT Sans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sldNum" idx="20"/>
          </p:nvPr>
        </p:nvSpPr>
        <p:spPr>
          <a:xfrm>
            <a:off x="8835120" y="633600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de-DE" sz="900" b="0" strike="noStrike" spc="-1">
                <a:solidFill>
                  <a:srgbClr val="005538"/>
                </a:solidFill>
                <a:latin typeface="PT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F91D4BF5-B8DC-474E-B782-AC0B4EC88819}" type="slidenum">
              <a:rPr lang="de-DE" sz="900" b="0" strike="noStrike" spc="-1">
                <a:solidFill>
                  <a:srgbClr val="005538"/>
                </a:solidFill>
                <a:latin typeface="PT Sans"/>
              </a:rPr>
              <a:t>‹Nr.›</a:t>
            </a:fld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Gerade Verbindung 18"/>
          <p:cNvCxnSpPr/>
          <p:nvPr/>
        </p:nvCxnSpPr>
        <p:spPr>
          <a:xfrm>
            <a:off x="576000" y="6300000"/>
            <a:ext cx="11016360" cy="360"/>
          </a:xfrm>
          <a:prstGeom prst="straightConnector1">
            <a:avLst/>
          </a:prstGeom>
          <a:ln>
            <a:solidFill>
              <a:srgbClr val="005538"/>
            </a:solidFill>
          </a:ln>
        </p:spPr>
      </p:cxnSp>
      <p:sp>
        <p:nvSpPr>
          <p:cNvPr id="68" name="Datumsplatzhalter 3"/>
          <p:cNvSpPr/>
          <p:nvPr/>
        </p:nvSpPr>
        <p:spPr>
          <a:xfrm>
            <a:off x="3713040" y="6336000"/>
            <a:ext cx="476568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de-DE" sz="900" b="0" strike="noStrike" spc="-1" dirty="0">
                <a:solidFill>
                  <a:schemeClr val="dk1"/>
                </a:solidFill>
                <a:latin typeface="PT Sans"/>
              </a:rPr>
              <a:t>Demokratie und Rechtsstaatlichkeit</a:t>
            </a:r>
            <a:endParaRPr lang="de-DE" sz="9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1"/>
          <p:cNvSpPr>
            <a:spLocks noGrp="1"/>
          </p:cNvSpPr>
          <p:nvPr>
            <p:ph type="ftr" idx="21"/>
          </p:nvPr>
        </p:nvSpPr>
        <p:spPr>
          <a:xfrm>
            <a:off x="478800" y="6336000"/>
            <a:ext cx="36475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de-DE" sz="900" b="0" strike="noStrike" spc="-1">
                <a:solidFill>
                  <a:schemeClr val="dk1"/>
                </a:solidFill>
                <a:latin typeface="PT San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de-DE" sz="900" b="0" strike="noStrike" spc="-1">
                <a:solidFill>
                  <a:schemeClr val="dk1"/>
                </a:solidFill>
                <a:latin typeface="PT Sans"/>
              </a:rPr>
              <a:t>&lt;Fußzeile&gt;</a:t>
            </a:r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title"/>
          </p:nvPr>
        </p:nvSpPr>
        <p:spPr>
          <a:xfrm>
            <a:off x="810000" y="763560"/>
            <a:ext cx="10561680" cy="564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de-DE" sz="4200" b="0" strike="noStrike" spc="-1">
                <a:solidFill>
                  <a:schemeClr val="dk1"/>
                </a:solidFill>
                <a:latin typeface="GrueneType Black Cond Italic"/>
              </a:rPr>
              <a:t>Mastertitelformat bearbeiten</a:t>
            </a:r>
            <a:endParaRPr lang="de-DE" sz="4200" b="0" strike="noStrike" spc="-1">
              <a:solidFill>
                <a:schemeClr val="dk1"/>
              </a:solidFill>
              <a:latin typeface="PT Sans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sldNum" idx="22"/>
          </p:nvPr>
        </p:nvSpPr>
        <p:spPr>
          <a:xfrm>
            <a:off x="8835120" y="633600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de-DE" sz="900" b="0" strike="noStrike" spc="-1">
                <a:solidFill>
                  <a:srgbClr val="005538"/>
                </a:solidFill>
                <a:latin typeface="PT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577010DC-3682-4645-9817-BDD4513E64C0}" type="slidenum">
              <a:rPr lang="de-DE" sz="900" b="0" strike="noStrike" spc="-1">
                <a:solidFill>
                  <a:srgbClr val="005538"/>
                </a:solidFill>
                <a:latin typeface="PT Sans"/>
              </a:rPr>
              <a:t>‹Nr.›</a:t>
            </a:fld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1292760" y="2535840"/>
            <a:ext cx="9605880" cy="305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 algn="ctr" defTabSz="914400">
              <a:lnSpc>
                <a:spcPts val="5499"/>
              </a:lnSpc>
              <a:spcBef>
                <a:spcPts val="1001"/>
              </a:spcBef>
              <a:spcAft>
                <a:spcPts val="601"/>
              </a:spcAft>
              <a:buNone/>
              <a:tabLst>
                <a:tab pos="0" algn="l"/>
              </a:tabLst>
            </a:pPr>
            <a:r>
              <a:rPr lang="de-DE" sz="4200" b="1" strike="noStrike" spc="-1">
                <a:solidFill>
                  <a:schemeClr val="accent2"/>
                </a:solidFill>
                <a:latin typeface="GrueneType Black Cond Italic"/>
              </a:rPr>
              <a:t>Hier steht ein kompaktes </a:t>
            </a:r>
            <a:br>
              <a:rPr sz="4200"/>
            </a:br>
            <a:r>
              <a:rPr lang="de-DE" sz="4200" b="1" strike="noStrike" spc="-1">
                <a:solidFill>
                  <a:schemeClr val="accent2"/>
                </a:solidFill>
                <a:latin typeface="GrueneType Black Cond Italic"/>
              </a:rPr>
              <a:t>Fazit oder Zitat als Text </a:t>
            </a:r>
            <a:br>
              <a:rPr sz="4200"/>
            </a:br>
            <a:r>
              <a:rPr lang="de-DE" sz="4200" b="1" strike="noStrike" spc="-1">
                <a:solidFill>
                  <a:schemeClr val="accent2"/>
                </a:solidFill>
                <a:latin typeface="GrueneType Black Cond Italic"/>
              </a:rPr>
              <a:t>mit maximal 3 oder 4 Zeilen. </a:t>
            </a:r>
            <a:endParaRPr lang="de-DE" sz="4200" b="0" strike="noStrike" spc="-1">
              <a:solidFill>
                <a:schemeClr val="dk1"/>
              </a:solidFill>
              <a:latin typeface="PT 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Gerade Verbindung 18"/>
          <p:cNvCxnSpPr/>
          <p:nvPr/>
        </p:nvCxnSpPr>
        <p:spPr>
          <a:xfrm>
            <a:off x="576000" y="6300000"/>
            <a:ext cx="11016360" cy="360"/>
          </a:xfrm>
          <a:prstGeom prst="straightConnector1">
            <a:avLst/>
          </a:prstGeom>
          <a:ln>
            <a:solidFill>
              <a:srgbClr val="005538"/>
            </a:solidFill>
          </a:ln>
        </p:spPr>
      </p:cxnSp>
      <p:sp>
        <p:nvSpPr>
          <p:cNvPr id="74" name="Datumsplatzhalter 3"/>
          <p:cNvSpPr/>
          <p:nvPr/>
        </p:nvSpPr>
        <p:spPr>
          <a:xfrm>
            <a:off x="3713040" y="6336000"/>
            <a:ext cx="476568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de-DE" sz="900" b="0" strike="noStrike" spc="-1">
                <a:solidFill>
                  <a:schemeClr val="dk1"/>
                </a:solidFill>
                <a:latin typeface="PT Sans"/>
              </a:rPr>
              <a:t>Headline der Veranstaltung</a:t>
            </a:r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Rechteck 3"/>
          <p:cNvSpPr/>
          <p:nvPr/>
        </p:nvSpPr>
        <p:spPr>
          <a:xfrm>
            <a:off x="3042000" y="946080"/>
            <a:ext cx="9149760" cy="59115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1800" b="0" strike="noStrike" spc="-1">
              <a:solidFill>
                <a:schemeClr val="lt1"/>
              </a:solidFill>
              <a:latin typeface="PT Sans"/>
            </a:endParaRPr>
          </a:p>
        </p:txBody>
      </p:sp>
      <p:sp>
        <p:nvSpPr>
          <p:cNvPr id="76" name="PlaceHolder 1"/>
          <p:cNvSpPr>
            <a:spLocks noGrp="1"/>
          </p:cNvSpPr>
          <p:nvPr>
            <p:ph type="ftr" idx="23"/>
          </p:nvPr>
        </p:nvSpPr>
        <p:spPr>
          <a:xfrm>
            <a:off x="478800" y="6336000"/>
            <a:ext cx="36475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de-DE" sz="900" b="0" strike="noStrike" spc="-1">
                <a:solidFill>
                  <a:schemeClr val="dk1"/>
                </a:solidFill>
                <a:latin typeface="PT San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de-DE" sz="900" b="0" strike="noStrike" spc="-1">
                <a:solidFill>
                  <a:schemeClr val="dk1"/>
                </a:solidFill>
                <a:latin typeface="PT Sans"/>
              </a:rPr>
              <a:t>&lt;Fußzeile&gt;</a:t>
            </a:r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title"/>
          </p:nvPr>
        </p:nvSpPr>
        <p:spPr>
          <a:xfrm>
            <a:off x="810000" y="763560"/>
            <a:ext cx="10561680" cy="564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de-DE" sz="4200" b="0" strike="noStrike" spc="-1">
                <a:solidFill>
                  <a:schemeClr val="dk1"/>
                </a:solidFill>
                <a:latin typeface="GrueneType Black Cond Italic"/>
              </a:rPr>
              <a:t>Mastertitelformat bearbeiten</a:t>
            </a:r>
            <a:endParaRPr lang="de-DE" sz="4200" b="0" strike="noStrike" spc="-1">
              <a:solidFill>
                <a:schemeClr val="dk1"/>
              </a:solidFill>
              <a:latin typeface="PT Sans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sldNum" idx="24"/>
          </p:nvPr>
        </p:nvSpPr>
        <p:spPr>
          <a:xfrm>
            <a:off x="8835120" y="633600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de-DE" sz="900" b="0" strike="noStrike" spc="-1">
                <a:solidFill>
                  <a:schemeClr val="dk2"/>
                </a:solidFill>
                <a:latin typeface="PT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C279D174-5287-4416-907E-EB77FB38BCBB}" type="slidenum">
              <a:rPr lang="de-DE" sz="900" b="0" strike="noStrike" spc="-1">
                <a:solidFill>
                  <a:schemeClr val="dk2"/>
                </a:solidFill>
                <a:latin typeface="PT Sans"/>
              </a:rPr>
              <a:t>‹Nr.›</a:t>
            </a:fld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3042000" y="2567520"/>
            <a:ext cx="8329680" cy="305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 algn="ctr" defTabSz="914400">
              <a:lnSpc>
                <a:spcPts val="5499"/>
              </a:lnSpc>
              <a:spcBef>
                <a:spcPts val="1001"/>
              </a:spcBef>
              <a:spcAft>
                <a:spcPts val="601"/>
              </a:spcAft>
              <a:buNone/>
              <a:tabLst>
                <a:tab pos="0" algn="l"/>
              </a:tabLst>
            </a:pPr>
            <a:r>
              <a:rPr lang="de-DE" sz="4200" b="1" strike="noStrike" spc="-1">
                <a:solidFill>
                  <a:schemeClr val="lt2"/>
                </a:solidFill>
                <a:latin typeface="GrueneType Black Cond Italic"/>
              </a:rPr>
              <a:t>Hier steht ein kompaktes </a:t>
            </a:r>
            <a:br>
              <a:rPr sz="4200"/>
            </a:br>
            <a:r>
              <a:rPr lang="de-DE" sz="4200" b="1" strike="noStrike" spc="-1">
                <a:solidFill>
                  <a:schemeClr val="lt2"/>
                </a:solidFill>
                <a:latin typeface="GrueneType Black Cond Italic"/>
              </a:rPr>
              <a:t>Fazit oder Zitat als Text </a:t>
            </a:r>
            <a:br>
              <a:rPr sz="4200"/>
            </a:br>
            <a:r>
              <a:rPr lang="de-DE" sz="4200" b="1" strike="noStrike" spc="-1">
                <a:solidFill>
                  <a:schemeClr val="lt2"/>
                </a:solidFill>
                <a:latin typeface="GrueneType Black Cond Italic"/>
              </a:rPr>
              <a:t>mit maximal 3 oder 4 Zeilen. </a:t>
            </a:r>
            <a:endParaRPr lang="de-DE" sz="4200" b="0" strike="noStrike" spc="-1">
              <a:solidFill>
                <a:schemeClr val="dk1"/>
              </a:solidFill>
              <a:latin typeface="PT Sans"/>
            </a:endParaRPr>
          </a:p>
        </p:txBody>
      </p:sp>
      <p:sp>
        <p:nvSpPr>
          <p:cNvPr id="80" name="Textfeld 4"/>
          <p:cNvSpPr/>
          <p:nvPr/>
        </p:nvSpPr>
        <p:spPr>
          <a:xfrm>
            <a:off x="2814840" y="456480"/>
            <a:ext cx="591480" cy="3137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de-DE" sz="20000" b="0" strike="noStrike" spc="-1">
                <a:solidFill>
                  <a:schemeClr val="dk2"/>
                </a:solidFill>
                <a:latin typeface="GrueneType Black Cond Italic"/>
              </a:rPr>
              <a:t>„</a:t>
            </a:r>
            <a:endParaRPr lang="de-DE" sz="20000" b="0" strike="noStrike" spc="-1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81" name="Gerade Verbindung 18"/>
          <p:cNvCxnSpPr/>
          <p:nvPr/>
        </p:nvCxnSpPr>
        <p:spPr>
          <a:xfrm>
            <a:off x="576000" y="6300000"/>
            <a:ext cx="11016360" cy="360"/>
          </a:xfrm>
          <a:prstGeom prst="straightConnector1">
            <a:avLst/>
          </a:prstGeom>
          <a:ln>
            <a:solidFill>
              <a:srgbClr val="005538"/>
            </a:solidFill>
          </a:ln>
        </p:spPr>
      </p:cxnSp>
      <p:sp>
        <p:nvSpPr>
          <p:cNvPr id="82" name="Datumsplatzhalter 3"/>
          <p:cNvSpPr/>
          <p:nvPr/>
        </p:nvSpPr>
        <p:spPr>
          <a:xfrm>
            <a:off x="3713040" y="6336000"/>
            <a:ext cx="476568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de-DE" sz="900" b="0" strike="noStrike" spc="-1" dirty="0">
                <a:solidFill>
                  <a:srgbClr val="005538"/>
                </a:solidFill>
                <a:latin typeface="PT Sans"/>
              </a:rPr>
              <a:t>Demokratie und Rechtsstaatlichkeit</a:t>
            </a:r>
            <a:endParaRPr lang="de-DE" sz="9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 Verbindung 18"/>
          <p:cNvCxnSpPr/>
          <p:nvPr/>
        </p:nvCxnSpPr>
        <p:spPr>
          <a:xfrm>
            <a:off x="576000" y="6300000"/>
            <a:ext cx="11016360" cy="360"/>
          </a:xfrm>
          <a:prstGeom prst="straightConnector1">
            <a:avLst/>
          </a:prstGeom>
          <a:ln>
            <a:solidFill>
              <a:srgbClr val="005538"/>
            </a:solidFill>
          </a:ln>
        </p:spPr>
      </p:cxnSp>
      <p:sp>
        <p:nvSpPr>
          <p:cNvPr id="8" name="Datumsplatzhalter 3"/>
          <p:cNvSpPr/>
          <p:nvPr/>
        </p:nvSpPr>
        <p:spPr>
          <a:xfrm>
            <a:off x="3713040" y="6336000"/>
            <a:ext cx="476568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de-DE" sz="900" b="0" strike="noStrike" spc="-1" dirty="0">
                <a:solidFill>
                  <a:schemeClr val="dk1"/>
                </a:solidFill>
                <a:latin typeface="PT Sans"/>
              </a:rPr>
              <a:t>Demokratie und Rechtsstaatlichkeit</a:t>
            </a:r>
          </a:p>
        </p:txBody>
      </p:sp>
      <p:sp>
        <p:nvSpPr>
          <p:cNvPr id="9" name="PlaceHolder 1"/>
          <p:cNvSpPr>
            <a:spLocks noGrp="1"/>
          </p:cNvSpPr>
          <p:nvPr>
            <p:ph type="ftr" idx="3"/>
          </p:nvPr>
        </p:nvSpPr>
        <p:spPr>
          <a:xfrm>
            <a:off x="478800" y="6336000"/>
            <a:ext cx="36475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de-DE" sz="900" b="0" strike="noStrike" spc="-1">
                <a:solidFill>
                  <a:schemeClr val="dk1"/>
                </a:solidFill>
                <a:latin typeface="PT San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de-DE" sz="900" b="0" strike="noStrike" spc="-1">
                <a:solidFill>
                  <a:schemeClr val="dk1"/>
                </a:solidFill>
                <a:latin typeface="PT Sans"/>
              </a:rPr>
              <a:t>&lt;Fußzeile&gt;</a:t>
            </a:r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title"/>
          </p:nvPr>
        </p:nvSpPr>
        <p:spPr>
          <a:xfrm>
            <a:off x="810000" y="763560"/>
            <a:ext cx="10561680" cy="564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de-DE" sz="4200" b="0" strike="noStrike" spc="-1">
                <a:solidFill>
                  <a:schemeClr val="dk1"/>
                </a:solidFill>
                <a:latin typeface="GrueneType Black Cond Italic"/>
              </a:rPr>
              <a:t>Mastertitelformat bearbeiten</a:t>
            </a:r>
            <a:endParaRPr lang="de-DE" sz="4200" b="0" strike="noStrike" spc="-1">
              <a:solidFill>
                <a:schemeClr val="dk1"/>
              </a:solidFill>
              <a:latin typeface="PT Sans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sldNum" idx="4"/>
          </p:nvPr>
        </p:nvSpPr>
        <p:spPr>
          <a:xfrm>
            <a:off x="8835120" y="633600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de-DE" sz="900" b="0" strike="noStrike" spc="-1">
                <a:solidFill>
                  <a:srgbClr val="005538"/>
                </a:solidFill>
                <a:latin typeface="PT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1F657EEB-4DD1-486C-BFB5-93536ED970E2}" type="slidenum">
              <a:rPr lang="de-DE" sz="900" b="0" strike="noStrike" spc="-1">
                <a:solidFill>
                  <a:srgbClr val="005538"/>
                </a:solidFill>
                <a:latin typeface="PT Sans"/>
              </a:rPr>
              <a:t>‹Nr.›</a:t>
            </a:fld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ts val="2299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chemeClr val="dk1"/>
                </a:solidFill>
                <a:latin typeface="PT Sans"/>
              </a:rPr>
              <a:t>Format des Gliederungstextes durch Klicken bearbeiten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600" b="0" strike="noStrike" spc="-1">
                <a:solidFill>
                  <a:schemeClr val="dk1"/>
                </a:solidFill>
                <a:latin typeface="PT Sans"/>
              </a:rPr>
              <a:t>Zweite Gliederungsebene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chemeClr val="dk1"/>
                </a:solidFill>
                <a:latin typeface="PT Sans"/>
              </a:rPr>
              <a:t>Dritte Gliederungsebene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solidFill>
                  <a:schemeClr val="dk1"/>
                </a:solidFill>
                <a:latin typeface="PT Sans"/>
              </a:rPr>
              <a:t>Vierte Gliederungsebene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chemeClr val="dk1"/>
                </a:solidFill>
                <a:latin typeface="PT Sans"/>
              </a:rPr>
              <a:t>Fünfte Gliederungsebene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chemeClr val="dk1"/>
                </a:solidFill>
                <a:latin typeface="PT Sans"/>
              </a:rPr>
              <a:t>Sechste Gliederungsebene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chemeClr val="dk1"/>
                </a:solidFill>
                <a:latin typeface="PT Sans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Gerade Verbindung 18"/>
          <p:cNvCxnSpPr/>
          <p:nvPr/>
        </p:nvCxnSpPr>
        <p:spPr>
          <a:xfrm>
            <a:off x="576000" y="6300000"/>
            <a:ext cx="11016360" cy="360"/>
          </a:xfrm>
          <a:prstGeom prst="straightConnector1">
            <a:avLst/>
          </a:prstGeom>
          <a:ln>
            <a:solidFill>
              <a:srgbClr val="005538"/>
            </a:solidFill>
          </a:ln>
        </p:spPr>
      </p:cxnSp>
      <p:sp>
        <p:nvSpPr>
          <p:cNvPr id="14" name="Datumsplatzhalter 3"/>
          <p:cNvSpPr/>
          <p:nvPr/>
        </p:nvSpPr>
        <p:spPr>
          <a:xfrm>
            <a:off x="3713040" y="6336000"/>
            <a:ext cx="476568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de-DE" sz="900" b="0" strike="noStrike" spc="-1" dirty="0">
                <a:solidFill>
                  <a:schemeClr val="dk1"/>
                </a:solidFill>
                <a:latin typeface="PT Sans"/>
              </a:rPr>
              <a:t>Demokratie und Rechtsstaatlichkeit</a:t>
            </a:r>
            <a:endParaRPr lang="de-DE" sz="9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1"/>
          <p:cNvSpPr>
            <a:spLocks noGrp="1"/>
          </p:cNvSpPr>
          <p:nvPr>
            <p:ph type="body"/>
          </p:nvPr>
        </p:nvSpPr>
        <p:spPr>
          <a:xfrm>
            <a:off x="574560" y="-44640"/>
            <a:ext cx="11716920" cy="56318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432000" indent="-324000">
              <a:lnSpc>
                <a:spcPts val="2299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solidFill>
                  <a:schemeClr val="dk1"/>
                </a:solidFill>
                <a:latin typeface="PT Sans"/>
              </a:rPr>
              <a:t>Format des Gliederungstextes durch Klicken bearbeiten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3200" b="0" strike="noStrike" spc="-1">
                <a:solidFill>
                  <a:schemeClr val="dk1"/>
                </a:solidFill>
                <a:latin typeface="PT Sans"/>
              </a:rPr>
              <a:t>Zweite Gliederungsebene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solidFill>
                  <a:schemeClr val="dk1"/>
                </a:solidFill>
                <a:latin typeface="PT Sans"/>
              </a:rPr>
              <a:t>Dritte Gliederungsebene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3200" b="0" strike="noStrike" spc="-1">
                <a:solidFill>
                  <a:schemeClr val="dk1"/>
                </a:solidFill>
                <a:latin typeface="PT Sans"/>
              </a:rPr>
              <a:t>Vierte Gliederungsebene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solidFill>
                  <a:schemeClr val="dk1"/>
                </a:solidFill>
                <a:latin typeface="PT Sans"/>
              </a:rPr>
              <a:t>Fünfte Gliederungsebene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solidFill>
                  <a:schemeClr val="dk1"/>
                </a:solidFill>
                <a:latin typeface="PT Sans"/>
              </a:rPr>
              <a:t>Sechste Gliederungsebene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solidFill>
                  <a:schemeClr val="dk1"/>
                </a:solidFill>
                <a:latin typeface="PT Sans"/>
              </a:rPr>
              <a:t>Siebte Gliederungsebene</a:t>
            </a:r>
          </a:p>
        </p:txBody>
      </p:sp>
      <p:sp>
        <p:nvSpPr>
          <p:cNvPr id="16" name="PlaceHolder 2"/>
          <p:cNvSpPr>
            <a:spLocks noGrp="1"/>
          </p:cNvSpPr>
          <p:nvPr>
            <p:ph type="ftr" idx="5"/>
          </p:nvPr>
        </p:nvSpPr>
        <p:spPr>
          <a:xfrm>
            <a:off x="478800" y="6336000"/>
            <a:ext cx="36475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de-DE" sz="900" b="0" strike="noStrike" spc="-1">
                <a:solidFill>
                  <a:schemeClr val="dk1"/>
                </a:solidFill>
                <a:latin typeface="PT San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de-DE" sz="900" b="0" strike="noStrike" spc="-1">
                <a:solidFill>
                  <a:schemeClr val="dk1"/>
                </a:solidFill>
                <a:latin typeface="PT Sans"/>
              </a:rPr>
              <a:t>&lt;Fußzeile&gt;</a:t>
            </a:r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title"/>
          </p:nvPr>
        </p:nvSpPr>
        <p:spPr>
          <a:xfrm>
            <a:off x="810000" y="5557680"/>
            <a:ext cx="10561680" cy="564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de-DE" sz="4200" b="0" strike="noStrike" spc="-1">
                <a:solidFill>
                  <a:schemeClr val="dk1"/>
                </a:solidFill>
                <a:latin typeface="GrueneType Black Cond Italic"/>
              </a:rPr>
              <a:t>Mastertitelformat bearbeiten</a:t>
            </a:r>
            <a:endParaRPr lang="de-DE" sz="4200" b="0" strike="noStrike" spc="-1">
              <a:solidFill>
                <a:schemeClr val="dk1"/>
              </a:solidFill>
              <a:latin typeface="PT Sans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sldNum" idx="6"/>
          </p:nvPr>
        </p:nvSpPr>
        <p:spPr>
          <a:xfrm>
            <a:off x="8835120" y="633600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de-DE" sz="900" b="0" strike="noStrike" spc="-1">
                <a:solidFill>
                  <a:srgbClr val="005538"/>
                </a:solidFill>
                <a:latin typeface="PT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F2E58536-F0C4-4A96-82F5-63197A839456}" type="slidenum">
              <a:rPr lang="de-DE" sz="900" b="0" strike="noStrike" spc="-1">
                <a:solidFill>
                  <a:srgbClr val="005538"/>
                </a:solidFill>
                <a:latin typeface="PT Sans"/>
              </a:rPr>
              <a:t>‹Nr.›</a:t>
            </a:fld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5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Gerade Verbindung 18"/>
          <p:cNvCxnSpPr/>
          <p:nvPr/>
        </p:nvCxnSpPr>
        <p:spPr>
          <a:xfrm>
            <a:off x="576000" y="6300000"/>
            <a:ext cx="11016360" cy="360"/>
          </a:xfrm>
          <a:prstGeom prst="straightConnector1">
            <a:avLst/>
          </a:prstGeom>
          <a:ln>
            <a:solidFill>
              <a:srgbClr val="F5F1E9"/>
            </a:solidFill>
          </a:ln>
        </p:spPr>
      </p:cxnSp>
      <p:sp>
        <p:nvSpPr>
          <p:cNvPr id="20" name="Datumsplatzhalter 3"/>
          <p:cNvSpPr/>
          <p:nvPr/>
        </p:nvSpPr>
        <p:spPr>
          <a:xfrm>
            <a:off x="3713040" y="6336000"/>
            <a:ext cx="476568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de-DE" sz="900" b="0" strike="noStrike" spc="-1">
                <a:solidFill>
                  <a:schemeClr val="dk1"/>
                </a:solidFill>
                <a:latin typeface="PT Sans"/>
              </a:rPr>
              <a:t>Headline der Veranstaltung</a:t>
            </a:r>
            <a:endParaRPr lang="de-DE" sz="9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1" name="PlaceHolder 1"/>
          <p:cNvSpPr>
            <a:spLocks noGrp="1"/>
          </p:cNvSpPr>
          <p:nvPr>
            <p:ph type="sldNum" idx="7"/>
          </p:nvPr>
        </p:nvSpPr>
        <p:spPr>
          <a:xfrm>
            <a:off x="8835120" y="633600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de-DE" sz="900" b="0" strike="noStrike" spc="-1">
                <a:solidFill>
                  <a:srgbClr val="F5F1E9"/>
                </a:solidFill>
                <a:latin typeface="PT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9FA947F7-E073-4636-ADB7-306022B283BE}" type="slidenum">
              <a:rPr lang="de-DE" sz="900" b="0" strike="noStrike" spc="-1">
                <a:solidFill>
                  <a:srgbClr val="F5F1E9"/>
                </a:solidFill>
                <a:latin typeface="PT Sans"/>
              </a:rPr>
              <a:t>‹Nr.›</a:t>
            </a:fld>
            <a:endParaRPr lang="de-DE" sz="900" b="0" strike="noStrike" spc="-1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22" name="Grafik 9"/>
          <p:cNvPicPr/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/>
        </p:blipFill>
        <p:spPr>
          <a:xfrm>
            <a:off x="588960" y="481680"/>
            <a:ext cx="2447640" cy="1325880"/>
          </a:xfrm>
          <a:prstGeom prst="rect">
            <a:avLst/>
          </a:prstGeom>
          <a:ln w="0">
            <a:noFill/>
          </a:ln>
        </p:spPr>
      </p:pic>
      <p:sp>
        <p:nvSpPr>
          <p:cNvPr id="23" name="PlaceHolder 2"/>
          <p:cNvSpPr>
            <a:spLocks noGrp="1"/>
          </p:cNvSpPr>
          <p:nvPr>
            <p:ph type="ftr" idx="8"/>
          </p:nvPr>
        </p:nvSpPr>
        <p:spPr>
          <a:xfrm>
            <a:off x="478800" y="6336000"/>
            <a:ext cx="36475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de-DE" sz="900" b="0" strike="noStrike" spc="-1">
                <a:solidFill>
                  <a:schemeClr val="dk1"/>
                </a:solidFill>
                <a:latin typeface="PT San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de-DE" sz="900" b="0" strike="noStrike" spc="-1">
                <a:solidFill>
                  <a:schemeClr val="dk1"/>
                </a:solidFill>
                <a:latin typeface="PT Sans"/>
              </a:rPr>
              <a:t>&lt;Fußzeile&gt;</a:t>
            </a:r>
            <a:endParaRPr lang="de-DE" sz="900" b="0" strike="noStrike" spc="-1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24" name="Gerade Verbindung 18"/>
          <p:cNvCxnSpPr/>
          <p:nvPr/>
        </p:nvCxnSpPr>
        <p:spPr>
          <a:xfrm>
            <a:off x="576000" y="6300000"/>
            <a:ext cx="11016360" cy="360"/>
          </a:xfrm>
          <a:prstGeom prst="straightConnector1">
            <a:avLst/>
          </a:prstGeom>
          <a:ln>
            <a:solidFill>
              <a:srgbClr val="F5F1E9"/>
            </a:solidFill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erade Verbindung 18"/>
          <p:cNvCxnSpPr/>
          <p:nvPr/>
        </p:nvCxnSpPr>
        <p:spPr>
          <a:xfrm>
            <a:off x="576000" y="6300000"/>
            <a:ext cx="11016360" cy="360"/>
          </a:xfrm>
          <a:prstGeom prst="straightConnector1">
            <a:avLst/>
          </a:prstGeom>
          <a:ln>
            <a:solidFill>
              <a:srgbClr val="005538"/>
            </a:solidFill>
          </a:ln>
        </p:spPr>
      </p:cxnSp>
      <p:sp>
        <p:nvSpPr>
          <p:cNvPr id="26" name="Datumsplatzhalter 3"/>
          <p:cNvSpPr/>
          <p:nvPr/>
        </p:nvSpPr>
        <p:spPr>
          <a:xfrm>
            <a:off x="3713040" y="6336000"/>
            <a:ext cx="476568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de-DE" sz="900" b="0" strike="noStrike" spc="-1" dirty="0">
                <a:solidFill>
                  <a:schemeClr val="dk1"/>
                </a:solidFill>
                <a:latin typeface="PT Sans"/>
              </a:rPr>
              <a:t>Demokratie und Rechtsstaatlichkeit</a:t>
            </a:r>
            <a:endParaRPr lang="de-DE" sz="9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1"/>
          <p:cNvSpPr>
            <a:spLocks noGrp="1"/>
          </p:cNvSpPr>
          <p:nvPr>
            <p:ph type="ftr" idx="9"/>
          </p:nvPr>
        </p:nvSpPr>
        <p:spPr>
          <a:xfrm>
            <a:off x="478800" y="6336000"/>
            <a:ext cx="36475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de-DE" sz="900" b="0" strike="noStrike" spc="-1">
                <a:solidFill>
                  <a:schemeClr val="dk1"/>
                </a:solidFill>
                <a:latin typeface="PT San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de-DE" sz="900" b="0" strike="noStrike" spc="-1">
                <a:solidFill>
                  <a:schemeClr val="dk1"/>
                </a:solidFill>
                <a:latin typeface="PT Sans"/>
              </a:rPr>
              <a:t>&lt;Fußzeile&gt;</a:t>
            </a:r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sldNum" idx="10"/>
          </p:nvPr>
        </p:nvSpPr>
        <p:spPr>
          <a:xfrm>
            <a:off x="8835120" y="633600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de-DE" sz="900" b="0" strike="noStrike" spc="-1">
                <a:solidFill>
                  <a:srgbClr val="005538"/>
                </a:solidFill>
                <a:latin typeface="PT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942262CA-2C50-4484-988F-CAF26DFE0EFE}" type="slidenum">
              <a:rPr lang="de-DE" sz="900" b="0" strike="noStrike" spc="-1">
                <a:solidFill>
                  <a:srgbClr val="005538"/>
                </a:solidFill>
                <a:latin typeface="PT Sans"/>
              </a:rPr>
              <a:t>‹Nr.›</a:t>
            </a:fld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erade Verbindung 18"/>
          <p:cNvCxnSpPr/>
          <p:nvPr/>
        </p:nvCxnSpPr>
        <p:spPr>
          <a:xfrm>
            <a:off x="576000" y="6300000"/>
            <a:ext cx="11016360" cy="360"/>
          </a:xfrm>
          <a:prstGeom prst="straightConnector1">
            <a:avLst/>
          </a:prstGeom>
          <a:ln>
            <a:solidFill>
              <a:srgbClr val="005538"/>
            </a:solidFill>
          </a:ln>
        </p:spPr>
      </p:cxnSp>
      <p:sp>
        <p:nvSpPr>
          <p:cNvPr id="30" name="Datumsplatzhalter 3"/>
          <p:cNvSpPr/>
          <p:nvPr/>
        </p:nvSpPr>
        <p:spPr>
          <a:xfrm>
            <a:off x="3713040" y="6336000"/>
            <a:ext cx="476568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de-DE" sz="900" b="0" strike="noStrike" spc="-1" dirty="0">
                <a:solidFill>
                  <a:schemeClr val="dk1"/>
                </a:solidFill>
                <a:latin typeface="PT Sans"/>
              </a:rPr>
              <a:t>Demokratie und </a:t>
            </a:r>
            <a:r>
              <a:rPr lang="de-DE" sz="900" b="0" strike="noStrike" spc="-1" dirty="0" err="1">
                <a:solidFill>
                  <a:schemeClr val="dk1"/>
                </a:solidFill>
                <a:latin typeface="PT Sans"/>
              </a:rPr>
              <a:t>Rchtsstaatlichkeit</a:t>
            </a:r>
            <a:endParaRPr lang="de-DE" sz="9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810000" y="763560"/>
            <a:ext cx="10561680" cy="564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de-DE" sz="4200" b="0" strike="noStrike" spc="-1">
                <a:solidFill>
                  <a:schemeClr val="dk1"/>
                </a:solidFill>
                <a:latin typeface="GrueneType Black Cond Italic"/>
              </a:rPr>
              <a:t>Mastertitelformat bearbeiten</a:t>
            </a:r>
            <a:endParaRPr lang="de-DE" sz="4200" b="0" strike="noStrike" spc="-1">
              <a:solidFill>
                <a:schemeClr val="dk1"/>
              </a:solidFill>
              <a:latin typeface="PT Sans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88960" y="1825560"/>
            <a:ext cx="10989360" cy="413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ts val="2299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1" strike="noStrike" spc="-1">
                <a:solidFill>
                  <a:schemeClr val="dk1"/>
                </a:solidFill>
                <a:latin typeface="PT Sans"/>
              </a:rPr>
              <a:t>Mastertextformat bearbeiten</a:t>
            </a:r>
            <a:endParaRPr lang="de-DE" sz="1800" b="0" strike="noStrike" spc="-1">
              <a:solidFill>
                <a:schemeClr val="dk1"/>
              </a:solidFill>
              <a:latin typeface="PT Sans"/>
            </a:endParaRPr>
          </a:p>
          <a:p>
            <a:pPr marL="432000" indent="-324000">
              <a:lnSpc>
                <a:spcPts val="2299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1" strike="noStrike" spc="-1">
                <a:solidFill>
                  <a:schemeClr val="dk1"/>
                </a:solidFill>
                <a:latin typeface="PT Sans"/>
              </a:rPr>
              <a:t>Zweite Ebene</a:t>
            </a:r>
            <a:endParaRPr lang="de-DE" sz="1800" b="0" strike="noStrike" spc="-1">
              <a:solidFill>
                <a:schemeClr val="dk1"/>
              </a:solidFill>
              <a:latin typeface="PT Sans"/>
            </a:endParaRPr>
          </a:p>
          <a:p>
            <a:pPr marL="288000" indent="-324000" defTabSz="914400">
              <a:lnSpc>
                <a:spcPts val="2299"/>
              </a:lnSpc>
              <a:spcBef>
                <a:spcPts val="1001"/>
              </a:spcBef>
              <a:buClr>
                <a:srgbClr val="005538"/>
              </a:buClr>
              <a:buFont typeface="GrueneType Black Cond Italic"/>
              <a:buAutoNum type="arabicPeriod"/>
            </a:pPr>
            <a:r>
              <a:rPr lang="de-DE" sz="1800" b="1" strike="noStrike" spc="-1">
                <a:solidFill>
                  <a:schemeClr val="dk1"/>
                </a:solidFill>
                <a:latin typeface="PT Sans"/>
              </a:rPr>
              <a:t>Dritte Ebene</a:t>
            </a:r>
            <a:endParaRPr lang="de-DE" sz="1800" b="0" strike="noStrike" spc="-1">
              <a:solidFill>
                <a:schemeClr val="dk1"/>
              </a:solidFill>
              <a:latin typeface="PT Sans"/>
            </a:endParaRPr>
          </a:p>
          <a:p>
            <a:pPr marL="900000" lvl="1" indent="-288000" defTabSz="914400">
              <a:lnSpc>
                <a:spcPct val="90000"/>
              </a:lnSpc>
              <a:spcBef>
                <a:spcPts val="1001"/>
              </a:spcBef>
              <a:buClr>
                <a:srgbClr val="005538"/>
              </a:buClr>
              <a:buFont typeface="GrueneType Black Cond Italic"/>
              <a:buAutoNum type="arabicPeriod"/>
            </a:pPr>
            <a:r>
              <a:rPr lang="de-DE" sz="1600" b="0" strike="noStrike" spc="-1">
                <a:solidFill>
                  <a:schemeClr val="dk1"/>
                </a:solidFill>
                <a:latin typeface="PT Sans"/>
              </a:rPr>
              <a:t>Vierte Ebene</a:t>
            </a:r>
          </a:p>
          <a:p>
            <a:pPr marL="1260000" lvl="2" indent="-216000" defTabSz="914400">
              <a:lnSpc>
                <a:spcPct val="90000"/>
              </a:lnSpc>
              <a:spcBef>
                <a:spcPts val="1001"/>
              </a:spcBef>
              <a:buClr>
                <a:srgbClr val="005538"/>
              </a:buClr>
              <a:buFont typeface="Arial"/>
              <a:buChar char="•"/>
            </a:pPr>
            <a:r>
              <a:rPr lang="de-DE" sz="1600" b="0" strike="noStrike" spc="-1">
                <a:solidFill>
                  <a:schemeClr val="dk1"/>
                </a:solidFill>
                <a:latin typeface="PT Sans"/>
              </a:rPr>
              <a:t>Fünfte Ebene</a:t>
            </a:r>
          </a:p>
        </p:txBody>
      </p:sp>
      <p:sp>
        <p:nvSpPr>
          <p:cNvPr id="33" name="PlaceHolder 3"/>
          <p:cNvSpPr>
            <a:spLocks noGrp="1"/>
          </p:cNvSpPr>
          <p:nvPr>
            <p:ph type="ftr" idx="11"/>
          </p:nvPr>
        </p:nvSpPr>
        <p:spPr>
          <a:xfrm>
            <a:off x="478800" y="6336000"/>
            <a:ext cx="36475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de-DE" sz="900" b="0" strike="noStrike" spc="-1">
                <a:solidFill>
                  <a:schemeClr val="dk1"/>
                </a:solidFill>
                <a:latin typeface="PT San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de-DE" sz="900" b="0" strike="noStrike" spc="-1">
                <a:solidFill>
                  <a:schemeClr val="dk1"/>
                </a:solidFill>
                <a:latin typeface="PT Sans"/>
              </a:rPr>
              <a:t>&lt;Fußzeile&gt;</a:t>
            </a:r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sldNum" idx="12"/>
          </p:nvPr>
        </p:nvSpPr>
        <p:spPr>
          <a:xfrm>
            <a:off x="8835120" y="633600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de-DE" sz="900" b="0" strike="noStrike" spc="-1">
                <a:solidFill>
                  <a:srgbClr val="005538"/>
                </a:solidFill>
                <a:latin typeface="PT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3D582900-C907-430C-86C5-DDB4DB389897}" type="slidenum">
              <a:rPr lang="de-DE" sz="900" b="0" strike="noStrike" spc="-1">
                <a:solidFill>
                  <a:srgbClr val="005538"/>
                </a:solidFill>
                <a:latin typeface="PT Sans"/>
              </a:rPr>
              <a:t>‹Nr.›</a:t>
            </a:fld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erade Verbindung 18"/>
          <p:cNvCxnSpPr/>
          <p:nvPr/>
        </p:nvCxnSpPr>
        <p:spPr>
          <a:xfrm>
            <a:off x="576000" y="6300000"/>
            <a:ext cx="11016360" cy="360"/>
          </a:xfrm>
          <a:prstGeom prst="straightConnector1">
            <a:avLst/>
          </a:prstGeom>
          <a:ln>
            <a:solidFill>
              <a:srgbClr val="005538"/>
            </a:solidFill>
          </a:ln>
        </p:spPr>
      </p:cxnSp>
      <p:sp>
        <p:nvSpPr>
          <p:cNvPr id="38" name="Datumsplatzhalter 3"/>
          <p:cNvSpPr/>
          <p:nvPr/>
        </p:nvSpPr>
        <p:spPr>
          <a:xfrm>
            <a:off x="3713040" y="6336000"/>
            <a:ext cx="476568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de-DE" sz="900" b="0" strike="noStrike" spc="-1" dirty="0">
                <a:solidFill>
                  <a:schemeClr val="dk1"/>
                </a:solidFill>
                <a:latin typeface="PT Sans"/>
              </a:rPr>
              <a:t>Demokratie und Rechtsstaatlichkeit</a:t>
            </a:r>
            <a:endParaRPr lang="de-DE" sz="9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810000" y="763560"/>
            <a:ext cx="10561680" cy="564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de-DE" sz="4200" b="0" strike="noStrike" spc="-1">
                <a:solidFill>
                  <a:schemeClr val="dk1"/>
                </a:solidFill>
                <a:latin typeface="GrueneType Black Cond Italic"/>
              </a:rPr>
              <a:t>Mastertitelformat bearbeiten</a:t>
            </a:r>
            <a:endParaRPr lang="de-DE" sz="4200" b="0" strike="noStrike" spc="-1">
              <a:solidFill>
                <a:schemeClr val="dk1"/>
              </a:solidFill>
              <a:latin typeface="PT Sans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588960" y="1825560"/>
            <a:ext cx="10989360" cy="413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ts val="2299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chemeClr val="dk1"/>
                </a:solidFill>
                <a:latin typeface="PT Sans"/>
              </a:rPr>
              <a:t>Mastertextformat bearbeiten</a:t>
            </a:r>
          </a:p>
          <a:p>
            <a:pPr marL="432000" indent="-324000">
              <a:lnSpc>
                <a:spcPts val="2299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chemeClr val="dk1"/>
                </a:solidFill>
                <a:latin typeface="PT Sans"/>
              </a:rPr>
              <a:t>Zweite Ebene</a:t>
            </a:r>
          </a:p>
          <a:p>
            <a:pPr marL="324000" indent="-324000" defTabSz="914400">
              <a:lnSpc>
                <a:spcPts val="2299"/>
              </a:lnSpc>
              <a:spcBef>
                <a:spcPts val="1001"/>
              </a:spcBef>
              <a:buClr>
                <a:srgbClr val="005538"/>
              </a:buClr>
              <a:buFont typeface="GrueneType Black Cond Italic"/>
              <a:buAutoNum type="arabicPeriod"/>
            </a:pPr>
            <a:r>
              <a:rPr lang="de-DE" sz="1800" b="0" strike="noStrike" spc="-1">
                <a:solidFill>
                  <a:schemeClr val="dk1"/>
                </a:solidFill>
                <a:latin typeface="PT Sans"/>
              </a:rPr>
              <a:t>Dritte Ebene</a:t>
            </a:r>
          </a:p>
          <a:p>
            <a:pPr marL="900000" lvl="1" indent="-288000" defTabSz="914400">
              <a:lnSpc>
                <a:spcPct val="90000"/>
              </a:lnSpc>
              <a:spcBef>
                <a:spcPts val="1001"/>
              </a:spcBef>
              <a:buClr>
                <a:srgbClr val="005538"/>
              </a:buClr>
              <a:buFont typeface="GrueneType Black Cond Italic"/>
              <a:buAutoNum type="arabicPeriod"/>
            </a:pPr>
            <a:r>
              <a:rPr lang="de-DE" sz="1600" b="0" strike="noStrike" spc="-1">
                <a:solidFill>
                  <a:schemeClr val="dk1"/>
                </a:solidFill>
                <a:latin typeface="PT Sans"/>
              </a:rPr>
              <a:t>Vierte Ebene</a:t>
            </a:r>
          </a:p>
          <a:p>
            <a:pPr marL="1260000" lvl="2" indent="-216000" defTabSz="914400">
              <a:lnSpc>
                <a:spcPct val="90000"/>
              </a:lnSpc>
              <a:spcBef>
                <a:spcPts val="1001"/>
              </a:spcBef>
              <a:buClr>
                <a:srgbClr val="005538"/>
              </a:buClr>
              <a:buFont typeface="Arial"/>
              <a:buChar char="•"/>
            </a:pPr>
            <a:r>
              <a:rPr lang="de-DE" sz="1600" b="0" strike="noStrike" spc="-1">
                <a:solidFill>
                  <a:schemeClr val="dk1"/>
                </a:solidFill>
                <a:latin typeface="PT Sans"/>
              </a:rPr>
              <a:t>Fünfte Ebene</a:t>
            </a:r>
          </a:p>
        </p:txBody>
      </p:sp>
      <p:sp>
        <p:nvSpPr>
          <p:cNvPr id="41" name="PlaceHolder 3"/>
          <p:cNvSpPr>
            <a:spLocks noGrp="1"/>
          </p:cNvSpPr>
          <p:nvPr>
            <p:ph type="ftr" idx="13"/>
          </p:nvPr>
        </p:nvSpPr>
        <p:spPr>
          <a:xfrm>
            <a:off x="478800" y="6336000"/>
            <a:ext cx="36475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de-DE" sz="900" b="0" strike="noStrike" spc="-1">
                <a:solidFill>
                  <a:schemeClr val="dk1"/>
                </a:solidFill>
                <a:latin typeface="PT San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de-DE" sz="900" b="0" strike="noStrike" spc="-1">
                <a:solidFill>
                  <a:schemeClr val="dk1"/>
                </a:solidFill>
                <a:latin typeface="PT Sans"/>
              </a:rPr>
              <a:t>&lt;Fußzeile&gt;</a:t>
            </a:r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sldNum" idx="14"/>
          </p:nvPr>
        </p:nvSpPr>
        <p:spPr>
          <a:xfrm>
            <a:off x="8835120" y="633600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de-DE" sz="900" b="0" strike="noStrike" spc="-1">
                <a:solidFill>
                  <a:srgbClr val="005538"/>
                </a:solidFill>
                <a:latin typeface="PT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536400B2-3922-42AF-AEFD-800B0D106CB9}" type="slidenum">
              <a:rPr lang="de-DE" sz="900" b="0" strike="noStrike" spc="-1">
                <a:solidFill>
                  <a:srgbClr val="005538"/>
                </a:solidFill>
                <a:latin typeface="PT Sans"/>
              </a:rPr>
              <a:t>‹Nr.›</a:t>
            </a:fld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erade Verbindung 18"/>
          <p:cNvCxnSpPr/>
          <p:nvPr/>
        </p:nvCxnSpPr>
        <p:spPr>
          <a:xfrm>
            <a:off x="576000" y="6300000"/>
            <a:ext cx="11016360" cy="360"/>
          </a:xfrm>
          <a:prstGeom prst="straightConnector1">
            <a:avLst/>
          </a:prstGeom>
          <a:ln>
            <a:solidFill>
              <a:srgbClr val="005538"/>
            </a:solidFill>
          </a:ln>
        </p:spPr>
      </p:cxnSp>
      <p:sp>
        <p:nvSpPr>
          <p:cNvPr id="46" name="Datumsplatzhalter 3"/>
          <p:cNvSpPr/>
          <p:nvPr/>
        </p:nvSpPr>
        <p:spPr>
          <a:xfrm>
            <a:off x="3713040" y="6336000"/>
            <a:ext cx="476568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de-DE" sz="900" b="0" strike="noStrike" spc="-1" dirty="0">
                <a:solidFill>
                  <a:schemeClr val="dk1"/>
                </a:solidFill>
                <a:latin typeface="PT Sans"/>
              </a:rPr>
              <a:t>Demokratie und Rechtsstaatlichkeit</a:t>
            </a:r>
            <a:endParaRPr lang="de-DE" sz="9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810000" y="763560"/>
            <a:ext cx="10561680" cy="564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de-DE" sz="4200" b="0" strike="noStrike" spc="-1">
                <a:solidFill>
                  <a:schemeClr val="dk1"/>
                </a:solidFill>
                <a:latin typeface="GrueneType Black Cond Italic"/>
              </a:rPr>
              <a:t>Mastertitelformat bearbeiten</a:t>
            </a:r>
            <a:endParaRPr lang="de-DE" sz="4200" b="0" strike="noStrike" spc="-1">
              <a:solidFill>
                <a:schemeClr val="dk1"/>
              </a:solidFill>
              <a:latin typeface="PT Sans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1292760" y="1825560"/>
            <a:ext cx="9605880" cy="413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 algn="ctr" defTabSz="914400">
              <a:lnSpc>
                <a:spcPts val="3501"/>
              </a:lnSpc>
              <a:spcBef>
                <a:spcPts val="1001"/>
              </a:spcBef>
              <a:spcAft>
                <a:spcPts val="601"/>
              </a:spcAft>
              <a:buNone/>
              <a:tabLst>
                <a:tab pos="0" algn="l"/>
              </a:tabLst>
            </a:pPr>
            <a:r>
              <a:rPr lang="de-DE" sz="2800" b="1" strike="noStrike" spc="-1">
                <a:solidFill>
                  <a:schemeClr val="dk1"/>
                </a:solidFill>
                <a:latin typeface="PT Sans"/>
              </a:rPr>
              <a:t>Hier steht ein Fazit als Text. </a:t>
            </a:r>
            <a:endParaRPr lang="de-DE" sz="2800" b="0" strike="noStrike" spc="-1">
              <a:solidFill>
                <a:schemeClr val="dk1"/>
              </a:solidFill>
              <a:latin typeface="PT Sans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ftr" idx="15"/>
          </p:nvPr>
        </p:nvSpPr>
        <p:spPr>
          <a:xfrm>
            <a:off x="478800" y="6336000"/>
            <a:ext cx="36475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de-DE" sz="900" b="0" strike="noStrike" spc="-1">
                <a:solidFill>
                  <a:schemeClr val="dk1"/>
                </a:solidFill>
                <a:latin typeface="PT San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de-DE" sz="900" b="0" strike="noStrike" spc="-1">
                <a:solidFill>
                  <a:schemeClr val="dk1"/>
                </a:solidFill>
                <a:latin typeface="PT Sans"/>
              </a:rPr>
              <a:t>&lt;Fußzeile&gt;</a:t>
            </a:r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sldNum" idx="16"/>
          </p:nvPr>
        </p:nvSpPr>
        <p:spPr>
          <a:xfrm>
            <a:off x="8835120" y="633600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de-DE" sz="900" b="0" strike="noStrike" spc="-1">
                <a:solidFill>
                  <a:srgbClr val="005538"/>
                </a:solidFill>
                <a:latin typeface="PT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83418864-F89A-4F87-9A69-6F08277099F8}" type="slidenum">
              <a:rPr lang="de-DE" sz="900" b="0" strike="noStrike" spc="-1">
                <a:solidFill>
                  <a:srgbClr val="005538"/>
                </a:solidFill>
                <a:latin typeface="PT Sans"/>
              </a:rPr>
              <a:t>‹Nr.›</a:t>
            </a:fld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Gerade Verbindung 18"/>
          <p:cNvCxnSpPr/>
          <p:nvPr/>
        </p:nvCxnSpPr>
        <p:spPr>
          <a:xfrm>
            <a:off x="576000" y="6300000"/>
            <a:ext cx="11016360" cy="360"/>
          </a:xfrm>
          <a:prstGeom prst="straightConnector1">
            <a:avLst/>
          </a:prstGeom>
          <a:ln>
            <a:solidFill>
              <a:srgbClr val="005538"/>
            </a:solidFill>
          </a:ln>
        </p:spPr>
      </p:cxnSp>
      <p:sp>
        <p:nvSpPr>
          <p:cNvPr id="54" name="Datumsplatzhalter 3"/>
          <p:cNvSpPr/>
          <p:nvPr/>
        </p:nvSpPr>
        <p:spPr>
          <a:xfrm>
            <a:off x="3713040" y="6336000"/>
            <a:ext cx="476568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de-DE" sz="900" b="0" strike="noStrike" spc="-1" dirty="0">
                <a:solidFill>
                  <a:schemeClr val="dk1"/>
                </a:solidFill>
                <a:latin typeface="PT Sans"/>
              </a:rPr>
              <a:t>Demokratie und Rechtsstaatlichkeit</a:t>
            </a:r>
            <a:endParaRPr lang="de-DE" sz="9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1"/>
          <p:cNvSpPr>
            <a:spLocks noGrp="1"/>
          </p:cNvSpPr>
          <p:nvPr>
            <p:ph type="body"/>
          </p:nvPr>
        </p:nvSpPr>
        <p:spPr>
          <a:xfrm>
            <a:off x="588960" y="1825560"/>
            <a:ext cx="5399640" cy="413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ts val="2299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chemeClr val="dk1"/>
                </a:solidFill>
                <a:latin typeface="PT Sans"/>
              </a:rPr>
              <a:t>Mastertextformat bearbeiten</a:t>
            </a:r>
          </a:p>
          <a:p>
            <a:pPr marL="432000" indent="-324000">
              <a:lnSpc>
                <a:spcPts val="2299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chemeClr val="dk1"/>
                </a:solidFill>
                <a:latin typeface="PT Sans"/>
              </a:rPr>
              <a:t>Zweite Ebene</a:t>
            </a:r>
          </a:p>
          <a:p>
            <a:pPr marL="216000" indent="-216000" defTabSz="914400">
              <a:lnSpc>
                <a:spcPts val="2299"/>
              </a:lnSpc>
              <a:spcBef>
                <a:spcPts val="1001"/>
              </a:spcBef>
              <a:buClr>
                <a:srgbClr val="005538"/>
              </a:buClr>
              <a:buFont typeface="Arial"/>
              <a:buChar char="•"/>
            </a:pPr>
            <a:r>
              <a:rPr lang="de-DE" sz="1800" b="0" strike="noStrike" spc="-1">
                <a:solidFill>
                  <a:schemeClr val="dk1"/>
                </a:solidFill>
                <a:latin typeface="PT Sans"/>
              </a:rPr>
              <a:t>Dritte Ebene</a:t>
            </a:r>
          </a:p>
          <a:p>
            <a:pPr marL="720000" lvl="1" indent="-216000" defTabSz="914400">
              <a:lnSpc>
                <a:spcPct val="90000"/>
              </a:lnSpc>
              <a:spcBef>
                <a:spcPts val="1001"/>
              </a:spcBef>
              <a:buClr>
                <a:srgbClr val="005538"/>
              </a:buClr>
              <a:buFont typeface="Arial"/>
              <a:buChar char="•"/>
            </a:pPr>
            <a:r>
              <a:rPr lang="de-DE" sz="1600" b="0" strike="noStrike" spc="-1">
                <a:solidFill>
                  <a:schemeClr val="dk1"/>
                </a:solidFill>
                <a:latin typeface="PT Sans"/>
              </a:rPr>
              <a:t>Vierte Ebene</a:t>
            </a:r>
          </a:p>
          <a:p>
            <a:pPr marL="1260000" lvl="2" indent="-216000" defTabSz="914400">
              <a:lnSpc>
                <a:spcPct val="90000"/>
              </a:lnSpc>
              <a:spcBef>
                <a:spcPts val="1001"/>
              </a:spcBef>
              <a:buClr>
                <a:srgbClr val="005538"/>
              </a:buClr>
              <a:buFont typeface="Arial"/>
              <a:buChar char="•"/>
            </a:pPr>
            <a:r>
              <a:rPr lang="de-DE" sz="1600" b="0" strike="noStrike" spc="-1">
                <a:solidFill>
                  <a:schemeClr val="dk1"/>
                </a:solidFill>
                <a:latin typeface="PT Sans"/>
              </a:rPr>
              <a:t>Fünfte Ebene</a:t>
            </a:r>
          </a:p>
          <a:p>
            <a:pPr indent="0" defTabSz="914400">
              <a:lnSpc>
                <a:spcPts val="2299"/>
              </a:lnSpc>
              <a:spcBef>
                <a:spcPts val="1001"/>
              </a:spcBef>
              <a:buNone/>
            </a:pPr>
            <a:endParaRPr lang="de-DE" sz="1800" b="0" strike="noStrike" spc="-1">
              <a:solidFill>
                <a:schemeClr val="dk1"/>
              </a:solidFill>
              <a:latin typeface="PT Sans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399640" cy="413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ts val="2299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chemeClr val="dk1"/>
                </a:solidFill>
                <a:latin typeface="PT Sans"/>
              </a:rPr>
              <a:t>Mastertextformat bearbeiten</a:t>
            </a:r>
          </a:p>
          <a:p>
            <a:pPr marL="432000" indent="-324000">
              <a:lnSpc>
                <a:spcPts val="2299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chemeClr val="dk1"/>
                </a:solidFill>
                <a:latin typeface="PT Sans"/>
              </a:rPr>
              <a:t>Zweite Ebene</a:t>
            </a:r>
          </a:p>
          <a:p>
            <a:pPr marL="216000" indent="-216000" defTabSz="914400">
              <a:lnSpc>
                <a:spcPts val="2299"/>
              </a:lnSpc>
              <a:spcBef>
                <a:spcPts val="1001"/>
              </a:spcBef>
              <a:buClr>
                <a:srgbClr val="005538"/>
              </a:buClr>
              <a:buFont typeface="Arial"/>
              <a:buChar char="•"/>
            </a:pPr>
            <a:r>
              <a:rPr lang="de-DE" sz="1800" b="0" strike="noStrike" spc="-1">
                <a:solidFill>
                  <a:schemeClr val="dk1"/>
                </a:solidFill>
                <a:latin typeface="PT Sans"/>
              </a:rPr>
              <a:t>Dritte Ebene</a:t>
            </a:r>
          </a:p>
          <a:p>
            <a:pPr marL="720000" lvl="1" indent="-216000" defTabSz="914400">
              <a:lnSpc>
                <a:spcPct val="90000"/>
              </a:lnSpc>
              <a:spcBef>
                <a:spcPts val="1001"/>
              </a:spcBef>
              <a:buClr>
                <a:srgbClr val="005538"/>
              </a:buClr>
              <a:buFont typeface="Arial"/>
              <a:buChar char="•"/>
            </a:pPr>
            <a:r>
              <a:rPr lang="de-DE" sz="1600" b="0" strike="noStrike" spc="-1">
                <a:solidFill>
                  <a:schemeClr val="dk1"/>
                </a:solidFill>
                <a:latin typeface="PT Sans"/>
              </a:rPr>
              <a:t>Vierte Ebene</a:t>
            </a:r>
          </a:p>
          <a:p>
            <a:pPr marL="1260000" lvl="2" indent="-216000" defTabSz="914400">
              <a:lnSpc>
                <a:spcPct val="90000"/>
              </a:lnSpc>
              <a:spcBef>
                <a:spcPts val="1001"/>
              </a:spcBef>
              <a:buClr>
                <a:srgbClr val="005538"/>
              </a:buClr>
              <a:buFont typeface="Arial"/>
              <a:buChar char="•"/>
            </a:pPr>
            <a:r>
              <a:rPr lang="de-DE" sz="1600" b="0" strike="noStrike" spc="-1">
                <a:solidFill>
                  <a:schemeClr val="dk1"/>
                </a:solidFill>
                <a:latin typeface="PT Sans"/>
              </a:rPr>
              <a:t>Fünfte Ebene</a:t>
            </a:r>
          </a:p>
          <a:p>
            <a:pPr indent="0" defTabSz="914400">
              <a:lnSpc>
                <a:spcPts val="2299"/>
              </a:lnSpc>
              <a:spcBef>
                <a:spcPts val="1001"/>
              </a:spcBef>
              <a:buNone/>
            </a:pPr>
            <a:endParaRPr lang="de-DE" sz="1800" b="0" strike="noStrike" spc="-1">
              <a:solidFill>
                <a:schemeClr val="dk1"/>
              </a:solidFill>
              <a:latin typeface="PT Sans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ftr" idx="17"/>
          </p:nvPr>
        </p:nvSpPr>
        <p:spPr>
          <a:xfrm>
            <a:off x="478800" y="6336000"/>
            <a:ext cx="36475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de-DE" sz="900" b="0" strike="noStrike" spc="-1">
                <a:solidFill>
                  <a:schemeClr val="dk1"/>
                </a:solidFill>
                <a:latin typeface="PT San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de-DE" sz="900" b="0" strike="noStrike" spc="-1">
                <a:solidFill>
                  <a:schemeClr val="dk1"/>
                </a:solidFill>
                <a:latin typeface="PT Sans"/>
              </a:rPr>
              <a:t>&lt;Fußzeile&gt;</a:t>
            </a:r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title"/>
          </p:nvPr>
        </p:nvSpPr>
        <p:spPr>
          <a:xfrm>
            <a:off x="810000" y="763560"/>
            <a:ext cx="10561680" cy="564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de-DE" sz="4200" b="0" strike="noStrike" spc="-1">
                <a:solidFill>
                  <a:schemeClr val="dk1"/>
                </a:solidFill>
                <a:latin typeface="GrueneType Black Cond Italic"/>
              </a:rPr>
              <a:t>Mastertitelformat bearbeiten</a:t>
            </a:r>
            <a:endParaRPr lang="de-DE" sz="4200" b="0" strike="noStrike" spc="-1">
              <a:solidFill>
                <a:schemeClr val="dk1"/>
              </a:solidFill>
              <a:latin typeface="PT Sans"/>
            </a:endParaRPr>
          </a:p>
        </p:txBody>
      </p:sp>
      <p:sp>
        <p:nvSpPr>
          <p:cNvPr id="59" name="PlaceHolder 5"/>
          <p:cNvSpPr>
            <a:spLocks noGrp="1"/>
          </p:cNvSpPr>
          <p:nvPr>
            <p:ph type="sldNum" idx="18"/>
          </p:nvPr>
        </p:nvSpPr>
        <p:spPr>
          <a:xfrm>
            <a:off x="8835120" y="633600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de-DE" sz="900" b="0" strike="noStrike" spc="-1">
                <a:solidFill>
                  <a:srgbClr val="005538"/>
                </a:solidFill>
                <a:latin typeface="PT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ED9EA135-B151-4D71-B594-626621BC37EA}" type="slidenum">
              <a:rPr lang="de-DE" sz="900" b="0" strike="noStrike" spc="-1">
                <a:solidFill>
                  <a:srgbClr val="005538"/>
                </a:solidFill>
                <a:latin typeface="PT Sans"/>
              </a:rPr>
              <a:t>‹Nr.›</a:t>
            </a:fld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hteck 12"/>
          <p:cNvSpPr/>
          <p:nvPr/>
        </p:nvSpPr>
        <p:spPr>
          <a:xfrm>
            <a:off x="592560" y="0"/>
            <a:ext cx="11599200" cy="60940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1800" b="0" strike="noStrike" spc="-1">
              <a:solidFill>
                <a:schemeClr val="lt2"/>
              </a:solidFill>
              <a:latin typeface="PT Sans"/>
            </a:endParaRPr>
          </a:p>
        </p:txBody>
      </p:sp>
      <p:sp>
        <p:nvSpPr>
          <p:cNvPr id="90" name="PlaceHolder 1"/>
          <p:cNvSpPr>
            <a:spLocks noGrp="1"/>
          </p:cNvSpPr>
          <p:nvPr>
            <p:ph type="ftr" idx="28"/>
          </p:nvPr>
        </p:nvSpPr>
        <p:spPr>
          <a:xfrm>
            <a:off x="478800" y="6336000"/>
            <a:ext cx="36475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de-DE" sz="900" b="0" strike="noStrike" spc="-1">
                <a:solidFill>
                  <a:schemeClr val="dk1"/>
                </a:solidFill>
                <a:latin typeface="PT San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de-DE" sz="900" b="0" strike="noStrike" spc="-1" dirty="0">
                <a:solidFill>
                  <a:schemeClr val="dk1"/>
                </a:solidFill>
                <a:latin typeface="PT Sans"/>
              </a:rPr>
              <a:t>Bündnis 90/Die Grünen Baden-Württemberg</a:t>
            </a:r>
            <a:endParaRPr lang="de-DE" sz="9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1" name="Grafik 3"/>
          <p:cNvPicPr/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/>
        </p:blipFill>
        <p:spPr>
          <a:xfrm>
            <a:off x="4926960" y="-316800"/>
            <a:ext cx="5178600" cy="5219280"/>
          </a:xfrm>
          <a:prstGeom prst="rect">
            <a:avLst/>
          </a:prstGeom>
          <a:ln w="0">
            <a:noFill/>
          </a:ln>
        </p:spPr>
      </p:pic>
      <p:sp>
        <p:nvSpPr>
          <p:cNvPr id="92" name="Parallelogramm 6"/>
          <p:cNvSpPr/>
          <p:nvPr/>
        </p:nvSpPr>
        <p:spPr>
          <a:xfrm>
            <a:off x="1645920" y="4184868"/>
            <a:ext cx="7831800" cy="1558572"/>
          </a:xfrm>
          <a:prstGeom prst="parallelogram">
            <a:avLst>
              <a:gd name="adj" fmla="val 2131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1800" b="0" strike="noStrike" spc="-1" dirty="0">
              <a:solidFill>
                <a:schemeClr val="lt1"/>
              </a:solidFill>
              <a:latin typeface="PT Sans"/>
            </a:endParaRPr>
          </a:p>
        </p:txBody>
      </p:sp>
      <p:sp>
        <p:nvSpPr>
          <p:cNvPr id="93" name="Titel 1"/>
          <p:cNvSpPr/>
          <p:nvPr/>
        </p:nvSpPr>
        <p:spPr>
          <a:xfrm>
            <a:off x="2078280" y="4184868"/>
            <a:ext cx="7918920" cy="189458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3500" spc="-1" dirty="0">
                <a:solidFill>
                  <a:schemeClr val="lt2"/>
                </a:solidFill>
                <a:latin typeface="GrueneType Black Cond Italic"/>
              </a:rPr>
              <a:t> Demokratie und Rechtsstaatlichkeit</a:t>
            </a:r>
          </a:p>
          <a:p>
            <a:pPr>
              <a:lnSpc>
                <a:spcPct val="90000"/>
              </a:lnSpc>
            </a:pPr>
            <a:r>
              <a:rPr lang="de-DE" sz="3500" b="0" strike="noStrike" spc="-1" dirty="0">
                <a:solidFill>
                  <a:schemeClr val="lt2"/>
                </a:solidFill>
                <a:latin typeface="GrueneType Black Cond Italic"/>
              </a:rPr>
              <a:t> </a:t>
            </a:r>
            <a:endParaRPr lang="de-DE" sz="35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Titel 1"/>
          <p:cNvSpPr/>
          <p:nvPr/>
        </p:nvSpPr>
        <p:spPr>
          <a:xfrm>
            <a:off x="9874080" y="293040"/>
            <a:ext cx="2059920" cy="505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r" defTabSz="914400">
              <a:lnSpc>
                <a:spcPct val="90000"/>
              </a:lnSpc>
            </a:pPr>
            <a:r>
              <a:rPr lang="de-DE" sz="2000" b="0" strike="noStrike" spc="-1">
                <a:solidFill>
                  <a:schemeClr val="dk1"/>
                </a:solidFill>
                <a:latin typeface="GrueneType Black Cond Italic"/>
              </a:rPr>
              <a:t>gruene-bw.de</a:t>
            </a:r>
            <a:endParaRPr lang="de-DE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arallelogramm 13"/>
          <p:cNvSpPr/>
          <p:nvPr/>
        </p:nvSpPr>
        <p:spPr>
          <a:xfrm>
            <a:off x="2760120" y="1686960"/>
            <a:ext cx="4725360" cy="1302120"/>
          </a:xfrm>
          <a:prstGeom prst="parallelogram">
            <a:avLst>
              <a:gd name="adj" fmla="val 2131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1800" b="0" strike="noStrike" spc="-1">
              <a:solidFill>
                <a:schemeClr val="lt1"/>
              </a:solidFill>
              <a:latin typeface="PT Sans"/>
            </a:endParaRPr>
          </a:p>
        </p:txBody>
      </p:sp>
      <p:sp>
        <p:nvSpPr>
          <p:cNvPr id="96" name="Titel 1"/>
          <p:cNvSpPr/>
          <p:nvPr/>
        </p:nvSpPr>
        <p:spPr>
          <a:xfrm>
            <a:off x="3083400" y="2148120"/>
            <a:ext cx="4230360" cy="99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defTabSz="914400">
              <a:lnSpc>
                <a:spcPct val="90000"/>
              </a:lnSpc>
            </a:pPr>
            <a:r>
              <a:rPr lang="de-DE" sz="7500" b="0" strike="noStrike" spc="-1" dirty="0">
                <a:solidFill>
                  <a:schemeClr val="dk1"/>
                </a:solidFill>
                <a:latin typeface="GrueneType Black Cond Italic"/>
              </a:rPr>
              <a:t>HERZLICH</a:t>
            </a:r>
            <a:endParaRPr lang="de-DE" sz="75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arallelogramm 15"/>
          <p:cNvSpPr/>
          <p:nvPr/>
        </p:nvSpPr>
        <p:spPr>
          <a:xfrm>
            <a:off x="3307320" y="2989080"/>
            <a:ext cx="6414120" cy="1302120"/>
          </a:xfrm>
          <a:prstGeom prst="parallelogram">
            <a:avLst>
              <a:gd name="adj" fmla="val 2131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1800" b="0" strike="noStrike" spc="-1">
              <a:solidFill>
                <a:schemeClr val="lt1"/>
              </a:solidFill>
              <a:latin typeface="PT Sans"/>
            </a:endParaRPr>
          </a:p>
        </p:txBody>
      </p:sp>
      <p:sp>
        <p:nvSpPr>
          <p:cNvPr id="98" name="Titel 1"/>
          <p:cNvSpPr/>
          <p:nvPr/>
        </p:nvSpPr>
        <p:spPr>
          <a:xfrm>
            <a:off x="3630240" y="3450600"/>
            <a:ext cx="5847480" cy="99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defTabSz="914400">
              <a:lnSpc>
                <a:spcPct val="90000"/>
              </a:lnSpc>
            </a:pPr>
            <a:r>
              <a:rPr lang="de-DE" sz="7500" b="0" strike="noStrike" spc="-1" dirty="0">
                <a:solidFill>
                  <a:schemeClr val="dk1"/>
                </a:solidFill>
                <a:latin typeface="GrueneType Black Cond Italic"/>
              </a:rPr>
              <a:t>WILLKOMMEN</a:t>
            </a:r>
            <a:endParaRPr lang="de-DE" sz="75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Titel 1"/>
          <p:cNvSpPr/>
          <p:nvPr/>
        </p:nvSpPr>
        <p:spPr>
          <a:xfrm>
            <a:off x="10026360" y="445680"/>
            <a:ext cx="2059920" cy="505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r" defTabSz="914400">
              <a:lnSpc>
                <a:spcPct val="90000"/>
              </a:lnSpc>
            </a:pPr>
            <a:r>
              <a:rPr lang="de-DE" sz="2000" b="0" strike="noStrike" spc="-1">
                <a:solidFill>
                  <a:schemeClr val="dk1"/>
                </a:solidFill>
                <a:latin typeface="GrueneType Black Cond Italic"/>
              </a:rPr>
              <a:t>gruene-bw.de</a:t>
            </a:r>
            <a:endParaRPr lang="de-DE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hteck 3"/>
          <p:cNvSpPr/>
          <p:nvPr/>
        </p:nvSpPr>
        <p:spPr>
          <a:xfrm>
            <a:off x="0" y="0"/>
            <a:ext cx="2718360" cy="60940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1800" b="0" strike="noStrike" spc="-1">
              <a:solidFill>
                <a:schemeClr val="lt2"/>
              </a:solidFill>
              <a:latin typeface="PT Sans"/>
            </a:endParaRPr>
          </a:p>
        </p:txBody>
      </p:sp>
      <p:sp>
        <p:nvSpPr>
          <p:cNvPr id="126" name="PlaceHolder 1"/>
          <p:cNvSpPr>
            <a:spLocks noGrp="1"/>
          </p:cNvSpPr>
          <p:nvPr>
            <p:ph type="ftr" idx="33"/>
          </p:nvPr>
        </p:nvSpPr>
        <p:spPr>
          <a:xfrm>
            <a:off x="478800" y="6336000"/>
            <a:ext cx="36475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de-DE" sz="900" b="0" strike="noStrike" spc="-1">
                <a:solidFill>
                  <a:schemeClr val="dk1"/>
                </a:solidFill>
                <a:latin typeface="PT San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de-DE" sz="900" b="0" strike="noStrike" spc="-1">
                <a:solidFill>
                  <a:schemeClr val="dk1"/>
                </a:solidFill>
                <a:latin typeface="PT Sans"/>
              </a:rPr>
              <a:t>Bündnis 90/Die Grünen Baden-Württemberg</a:t>
            </a:r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sldNum" idx="34"/>
          </p:nvPr>
        </p:nvSpPr>
        <p:spPr>
          <a:xfrm>
            <a:off x="8835120" y="633600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de-DE" sz="900" b="0" strike="noStrike" spc="-1">
                <a:solidFill>
                  <a:srgbClr val="005538"/>
                </a:solidFill>
                <a:latin typeface="PT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9539BD04-39B7-4E18-8C3B-86A36BD05CEA}" type="slidenum">
              <a:rPr lang="de-DE" sz="900" b="0" strike="noStrike" spc="-1">
                <a:solidFill>
                  <a:srgbClr val="005538"/>
                </a:solidFill>
                <a:latin typeface="PT Sans"/>
              </a:rPr>
              <a:t>10</a:t>
            </a:fld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28" name="Grafik 2"/>
          <p:cNvPicPr/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/>
        </p:blipFill>
        <p:spPr>
          <a:xfrm>
            <a:off x="10626840" y="-684000"/>
            <a:ext cx="3453480" cy="3480480"/>
          </a:xfrm>
          <a:prstGeom prst="rect">
            <a:avLst/>
          </a:prstGeom>
          <a:ln w="0">
            <a:noFill/>
          </a:ln>
        </p:spPr>
      </p:pic>
      <p:sp>
        <p:nvSpPr>
          <p:cNvPr id="2" name="Textfeld 18">
            <a:extLst>
              <a:ext uri="{FF2B5EF4-FFF2-40B4-BE49-F238E27FC236}">
                <a16:creationId xmlns:a16="http://schemas.microsoft.com/office/drawing/2014/main" id="{605DF17E-76B2-C6B8-35DE-F5067AC54F09}"/>
              </a:ext>
            </a:extLst>
          </p:cNvPr>
          <p:cNvSpPr/>
          <p:nvPr/>
        </p:nvSpPr>
        <p:spPr>
          <a:xfrm>
            <a:off x="3016469" y="2158977"/>
            <a:ext cx="8450317" cy="202987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endParaRPr lang="de-DE" b="1" dirty="0"/>
          </a:p>
          <a:p>
            <a:endParaRPr lang="de-DE" b="1" dirty="0"/>
          </a:p>
          <a:p>
            <a:r>
              <a:rPr lang="de-DE" sz="2400" b="1" dirty="0"/>
              <a:t>Es ist möglich, durch Geschlossenheit und die Zusammenarbeit aller demokratischen Parteien dem Rechtspopulismus wirksam entgegenzutreten!!!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rgbClr val="374151"/>
              </a:solidFill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47387520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Rechteck 4"/>
          <p:cNvSpPr/>
          <p:nvPr/>
        </p:nvSpPr>
        <p:spPr>
          <a:xfrm>
            <a:off x="0" y="0"/>
            <a:ext cx="11577960" cy="60940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1800" b="0" strike="noStrike" spc="-1">
              <a:solidFill>
                <a:schemeClr val="lt2"/>
              </a:solidFill>
              <a:latin typeface="PT Sans"/>
            </a:endParaRPr>
          </a:p>
        </p:txBody>
      </p:sp>
      <p:sp>
        <p:nvSpPr>
          <p:cNvPr id="202" name="Textfeld 1"/>
          <p:cNvSpPr/>
          <p:nvPr/>
        </p:nvSpPr>
        <p:spPr>
          <a:xfrm>
            <a:off x="576000" y="5596380"/>
            <a:ext cx="3773160" cy="1942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ts val="1599"/>
              </a:lnSpc>
            </a:pPr>
            <a:r>
              <a:rPr lang="de-DE" sz="1200" b="1" strike="noStrike" spc="-1" dirty="0">
                <a:solidFill>
                  <a:schemeClr val="lt2"/>
                </a:solidFill>
                <a:latin typeface="PT Sans"/>
              </a:rPr>
              <a:t>Artur Eichin</a:t>
            </a:r>
            <a:endParaRPr lang="de-DE" sz="1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3" name="PlaceHolder 1"/>
          <p:cNvSpPr>
            <a:spLocks noGrp="1"/>
          </p:cNvSpPr>
          <p:nvPr>
            <p:ph type="ftr" idx="48"/>
          </p:nvPr>
        </p:nvSpPr>
        <p:spPr>
          <a:xfrm>
            <a:off x="478800" y="6336000"/>
            <a:ext cx="36475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de-DE" sz="900" b="0" strike="noStrike" spc="-1">
                <a:solidFill>
                  <a:schemeClr val="dk1"/>
                </a:solidFill>
                <a:latin typeface="PT San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de-DE" sz="900" b="0" strike="noStrike" spc="-1">
                <a:solidFill>
                  <a:schemeClr val="dk1"/>
                </a:solidFill>
                <a:latin typeface="PT Sans"/>
              </a:rPr>
              <a:t>Bündnis 90/Die Grünen Baden-Württemberg</a:t>
            </a:r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204" name="Gruppieren 3"/>
          <p:cNvGrpSpPr/>
          <p:nvPr/>
        </p:nvGrpSpPr>
        <p:grpSpPr>
          <a:xfrm>
            <a:off x="4669200" y="1302120"/>
            <a:ext cx="7916040" cy="2486160"/>
            <a:chOff x="4669200" y="1302120"/>
            <a:chExt cx="7916040" cy="2486160"/>
          </a:xfrm>
        </p:grpSpPr>
        <p:sp>
          <p:nvSpPr>
            <p:cNvPr id="205" name="Parallelogramm 7"/>
            <p:cNvSpPr/>
            <p:nvPr/>
          </p:nvSpPr>
          <p:spPr>
            <a:xfrm>
              <a:off x="4669200" y="1302120"/>
              <a:ext cx="3119760" cy="1166760"/>
            </a:xfrm>
            <a:prstGeom prst="parallelogram">
              <a:avLst>
                <a:gd name="adj" fmla="val 21310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914400">
                <a:lnSpc>
                  <a:spcPct val="100000"/>
                </a:lnSpc>
              </a:pPr>
              <a:endParaRPr lang="de-DE" sz="1800" b="0" strike="noStrike" spc="-1">
                <a:solidFill>
                  <a:schemeClr val="lt1"/>
                </a:solidFill>
                <a:latin typeface="PT Sans"/>
              </a:endParaRPr>
            </a:p>
          </p:txBody>
        </p:sp>
        <p:sp>
          <p:nvSpPr>
            <p:cNvPr id="206" name="Titel 1"/>
            <p:cNvSpPr/>
            <p:nvPr/>
          </p:nvSpPr>
          <p:spPr>
            <a:xfrm>
              <a:off x="4971960" y="1628280"/>
              <a:ext cx="7613280" cy="992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ctr">
              <a:noAutofit/>
            </a:bodyPr>
            <a:lstStyle/>
            <a:p>
              <a:pPr defTabSz="914400">
                <a:lnSpc>
                  <a:spcPct val="90000"/>
                </a:lnSpc>
              </a:pPr>
              <a:r>
                <a:rPr lang="de-DE" sz="6500" b="0" strike="noStrike" spc="-1">
                  <a:solidFill>
                    <a:schemeClr val="dk1"/>
                  </a:solidFill>
                  <a:latin typeface="GrueneType Black Cond Italic"/>
                </a:rPr>
                <a:t>VIELEN</a:t>
              </a:r>
              <a:endParaRPr lang="de-DE" sz="65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07" name="Parallelogramm 9"/>
            <p:cNvSpPr/>
            <p:nvPr/>
          </p:nvSpPr>
          <p:spPr>
            <a:xfrm>
              <a:off x="5543280" y="2469240"/>
              <a:ext cx="2627280" cy="1166760"/>
            </a:xfrm>
            <a:prstGeom prst="parallelogram">
              <a:avLst>
                <a:gd name="adj" fmla="val 21310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914400">
                <a:lnSpc>
                  <a:spcPct val="100000"/>
                </a:lnSpc>
              </a:pPr>
              <a:endParaRPr lang="de-DE" sz="1800" b="0" strike="noStrike" spc="-1">
                <a:solidFill>
                  <a:schemeClr val="lt1"/>
                </a:solidFill>
                <a:latin typeface="PT Sans"/>
              </a:endParaRPr>
            </a:p>
          </p:txBody>
        </p:sp>
        <p:sp>
          <p:nvSpPr>
            <p:cNvPr id="208" name="Titel 1"/>
            <p:cNvSpPr/>
            <p:nvPr/>
          </p:nvSpPr>
          <p:spPr>
            <a:xfrm>
              <a:off x="5846040" y="2795400"/>
              <a:ext cx="3599280" cy="992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ctr">
              <a:noAutofit/>
            </a:bodyPr>
            <a:lstStyle/>
            <a:p>
              <a:pPr defTabSz="914400">
                <a:lnSpc>
                  <a:spcPct val="90000"/>
                </a:lnSpc>
              </a:pPr>
              <a:r>
                <a:rPr lang="de-DE" sz="6500" b="0" strike="noStrike" spc="-1">
                  <a:solidFill>
                    <a:schemeClr val="dk1"/>
                  </a:solidFill>
                  <a:latin typeface="GrueneType Black Cond Italic"/>
                </a:rPr>
                <a:t>DANK</a:t>
              </a:r>
              <a:endParaRPr lang="de-DE" sz="65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209" name="Gruppieren 5"/>
          <p:cNvGrpSpPr/>
          <p:nvPr/>
        </p:nvGrpSpPr>
        <p:grpSpPr>
          <a:xfrm>
            <a:off x="4922640" y="3636360"/>
            <a:ext cx="5685840" cy="722520"/>
            <a:chOff x="4922640" y="3636360"/>
            <a:chExt cx="5685840" cy="722520"/>
          </a:xfrm>
        </p:grpSpPr>
        <p:sp>
          <p:nvSpPr>
            <p:cNvPr id="210" name="Parallelogramm 12"/>
            <p:cNvSpPr/>
            <p:nvPr/>
          </p:nvSpPr>
          <p:spPr>
            <a:xfrm>
              <a:off x="4922640" y="3636360"/>
              <a:ext cx="5504760" cy="695880"/>
            </a:xfrm>
            <a:prstGeom prst="parallelogram">
              <a:avLst>
                <a:gd name="adj" fmla="val 213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914400">
                <a:lnSpc>
                  <a:spcPct val="100000"/>
                </a:lnSpc>
              </a:pPr>
              <a:endParaRPr lang="de-DE" sz="1800" b="0" strike="noStrike" spc="-1">
                <a:solidFill>
                  <a:schemeClr val="lt1"/>
                </a:solidFill>
                <a:latin typeface="PT Sans"/>
              </a:endParaRPr>
            </a:p>
          </p:txBody>
        </p:sp>
        <p:sp>
          <p:nvSpPr>
            <p:cNvPr id="211" name="Titel 1"/>
            <p:cNvSpPr/>
            <p:nvPr/>
          </p:nvSpPr>
          <p:spPr>
            <a:xfrm>
              <a:off x="5124960" y="3853440"/>
              <a:ext cx="5483520" cy="5054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ctr">
              <a:noAutofit/>
            </a:bodyPr>
            <a:lstStyle/>
            <a:p>
              <a:pPr defTabSz="914400">
                <a:lnSpc>
                  <a:spcPct val="90000"/>
                </a:lnSpc>
              </a:pPr>
              <a:r>
                <a:rPr lang="de-DE" sz="3500" b="0" strike="noStrike" spc="-1">
                  <a:solidFill>
                    <a:schemeClr val="lt2"/>
                  </a:solidFill>
                  <a:latin typeface="GrueneType Black Cond Italic"/>
                </a:rPr>
                <a:t>für eure Aufmerksamkeit</a:t>
              </a:r>
              <a:endParaRPr lang="de-DE" sz="35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</p:grpSp>
      <p:pic>
        <p:nvPicPr>
          <p:cNvPr id="212" name="Grafik 6"/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/>
        </p:blipFill>
        <p:spPr>
          <a:xfrm>
            <a:off x="588960" y="481680"/>
            <a:ext cx="2447640" cy="1325880"/>
          </a:xfrm>
          <a:prstGeom prst="rect">
            <a:avLst/>
          </a:prstGeom>
          <a:ln w="0">
            <a:noFill/>
          </a:ln>
        </p:spPr>
      </p:pic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5B2901D-51C9-40E7-9F6B-FF427D623FC4}" type="slidenum">
              <a:t>11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hteck 3"/>
          <p:cNvSpPr/>
          <p:nvPr/>
        </p:nvSpPr>
        <p:spPr>
          <a:xfrm>
            <a:off x="0" y="0"/>
            <a:ext cx="2718360" cy="60940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1800" b="0" strike="noStrike" spc="-1">
              <a:solidFill>
                <a:schemeClr val="lt2"/>
              </a:solidFill>
              <a:latin typeface="PT Sans"/>
            </a:endParaRPr>
          </a:p>
        </p:txBody>
      </p:sp>
      <p:sp>
        <p:nvSpPr>
          <p:cNvPr id="126" name="PlaceHolder 1"/>
          <p:cNvSpPr>
            <a:spLocks noGrp="1"/>
          </p:cNvSpPr>
          <p:nvPr>
            <p:ph type="ftr" idx="33"/>
          </p:nvPr>
        </p:nvSpPr>
        <p:spPr>
          <a:xfrm>
            <a:off x="478800" y="6336000"/>
            <a:ext cx="36475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de-DE" sz="900" b="0" strike="noStrike" spc="-1">
                <a:solidFill>
                  <a:schemeClr val="dk1"/>
                </a:solidFill>
                <a:latin typeface="PT San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de-DE" sz="900" b="0" strike="noStrike" spc="-1">
                <a:solidFill>
                  <a:schemeClr val="dk1"/>
                </a:solidFill>
                <a:latin typeface="PT Sans"/>
              </a:rPr>
              <a:t>Bündnis 90/Die Grünen Baden-Württemberg</a:t>
            </a:r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sldNum" idx="34"/>
          </p:nvPr>
        </p:nvSpPr>
        <p:spPr>
          <a:xfrm>
            <a:off x="8835120" y="633600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de-DE" sz="900" b="0" strike="noStrike" spc="-1">
                <a:solidFill>
                  <a:srgbClr val="005538"/>
                </a:solidFill>
                <a:latin typeface="PT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9539BD04-39B7-4E18-8C3B-86A36BD05CEA}" type="slidenum">
              <a:rPr lang="de-DE" sz="900" b="0" strike="noStrike" spc="-1">
                <a:solidFill>
                  <a:srgbClr val="005538"/>
                </a:solidFill>
                <a:latin typeface="PT Sans"/>
              </a:rPr>
              <a:t>2</a:t>
            </a:fld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28" name="Grafik 2"/>
          <p:cNvPicPr/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/>
        </p:blipFill>
        <p:spPr>
          <a:xfrm>
            <a:off x="10626840" y="-684000"/>
            <a:ext cx="3453480" cy="3480480"/>
          </a:xfrm>
          <a:prstGeom prst="rect">
            <a:avLst/>
          </a:prstGeom>
          <a:ln w="0">
            <a:noFill/>
          </a:ln>
        </p:spPr>
      </p:pic>
      <p:grpSp>
        <p:nvGrpSpPr>
          <p:cNvPr id="129" name="Gruppieren 1"/>
          <p:cNvGrpSpPr/>
          <p:nvPr/>
        </p:nvGrpSpPr>
        <p:grpSpPr>
          <a:xfrm>
            <a:off x="1000856" y="709739"/>
            <a:ext cx="2945160" cy="1019880"/>
            <a:chOff x="1181160" y="1461600"/>
            <a:chExt cx="2945160" cy="1019880"/>
          </a:xfrm>
        </p:grpSpPr>
        <p:sp>
          <p:nvSpPr>
            <p:cNvPr id="130" name="Parallelogramm 5"/>
            <p:cNvSpPr/>
            <p:nvPr/>
          </p:nvSpPr>
          <p:spPr>
            <a:xfrm>
              <a:off x="1181160" y="1461600"/>
              <a:ext cx="2945160" cy="1019880"/>
            </a:xfrm>
            <a:prstGeom prst="parallelogram">
              <a:avLst>
                <a:gd name="adj" fmla="val 213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914400">
                <a:lnSpc>
                  <a:spcPct val="100000"/>
                </a:lnSpc>
              </a:pPr>
              <a:endParaRPr lang="de-DE" sz="1800" b="0" strike="noStrike" spc="-1">
                <a:solidFill>
                  <a:schemeClr val="lt1"/>
                </a:solidFill>
                <a:latin typeface="PT Sans"/>
              </a:endParaRPr>
            </a:p>
          </p:txBody>
        </p:sp>
        <p:sp>
          <p:nvSpPr>
            <p:cNvPr id="131" name="Titel 11"/>
            <p:cNvSpPr/>
            <p:nvPr/>
          </p:nvSpPr>
          <p:spPr>
            <a:xfrm>
              <a:off x="1404720" y="1866960"/>
              <a:ext cx="2577240" cy="564840"/>
            </a:xfrm>
            <a:prstGeom prst="rect">
              <a:avLst/>
            </a:prstGeom>
            <a:noFill/>
            <a:ln w="0"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  <a:sp3d>
              <a:bevelT w="0" h="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ctr">
              <a:noAutofit/>
            </a:bodyPr>
            <a:lstStyle/>
            <a:p>
              <a:pPr defTabSz="914400">
                <a:lnSpc>
                  <a:spcPct val="90000"/>
                </a:lnSpc>
              </a:pPr>
              <a:endParaRPr lang="de-DE" sz="5000" b="0" strike="noStrike" spc="-1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32" name="Textfeld 18"/>
          <p:cNvSpPr/>
          <p:nvPr/>
        </p:nvSpPr>
        <p:spPr>
          <a:xfrm>
            <a:off x="4126320" y="499970"/>
            <a:ext cx="6640418" cy="507685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r>
              <a:rPr lang="de-DE" b="1" dirty="0">
                <a:latin typeface="Söhne"/>
              </a:rPr>
              <a:t>Justiz und Rechtsstaatlichkeit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74151"/>
                </a:solidFill>
                <a:latin typeface="Söhne"/>
              </a:rPr>
              <a:t>Unabhängigkeit von Gerichten und Staatsanwaltschaften eingeschränkt</a:t>
            </a:r>
          </a:p>
          <a:p>
            <a:endParaRPr lang="de-DE" dirty="0">
              <a:solidFill>
                <a:srgbClr val="374151"/>
              </a:solidFill>
              <a:latin typeface="Söhn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74151"/>
                </a:solidFill>
                <a:latin typeface="Söhne"/>
              </a:rPr>
              <a:t>Justiz wurde politisiert, regierungsloyale Richter*innen wurden eingesetzt</a:t>
            </a:r>
          </a:p>
          <a:p>
            <a:endParaRPr lang="de-DE" dirty="0">
              <a:solidFill>
                <a:srgbClr val="374151"/>
              </a:solidFill>
              <a:latin typeface="Söhn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74151"/>
                </a:solidFill>
                <a:latin typeface="Söhne"/>
              </a:rPr>
              <a:t>Gesetze wurden in hohem Tempo ohne angemessene Beratung im Parlament verabschiedet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rgbClr val="374151"/>
              </a:solidFill>
              <a:latin typeface="Söhn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>
                <a:solidFill>
                  <a:srgbClr val="374151"/>
                </a:solidFill>
                <a:latin typeface="Söhne"/>
              </a:rPr>
              <a:t>PiS</a:t>
            </a:r>
            <a:r>
              <a:rPr lang="de-DE" dirty="0">
                <a:solidFill>
                  <a:srgbClr val="374151"/>
                </a:solidFill>
                <a:latin typeface="Söhne"/>
              </a:rPr>
              <a:t> hat Kontrolle über staatliche Unternehmen, Medien und Kulturinstitutionen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rgbClr val="374151"/>
              </a:solidFill>
              <a:latin typeface="Söhn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>
                <a:solidFill>
                  <a:srgbClr val="374151"/>
                </a:solidFill>
                <a:latin typeface="Söhne"/>
              </a:rPr>
              <a:t>PiS</a:t>
            </a:r>
            <a:r>
              <a:rPr lang="de-DE" dirty="0">
                <a:solidFill>
                  <a:srgbClr val="374151"/>
                </a:solidFill>
                <a:latin typeface="Söhne"/>
              </a:rPr>
              <a:t> hat auch private Medien erworben, um den öffentlichen Diskurs zu beeinflussen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5E1DDF6-EDC0-AD3F-87FE-907553E9728F}"/>
              </a:ext>
            </a:extLst>
          </p:cNvPr>
          <p:cNvSpPr txBox="1"/>
          <p:nvPr/>
        </p:nvSpPr>
        <p:spPr>
          <a:xfrm>
            <a:off x="1224416" y="873179"/>
            <a:ext cx="70383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de-DE" sz="2000" dirty="0">
                <a:solidFill>
                  <a:schemeClr val="bg1"/>
                </a:solidFill>
              </a:rPr>
              <a:t>Abbau der Demokratie</a:t>
            </a:r>
          </a:p>
          <a:p>
            <a:pPr lvl="0"/>
            <a:r>
              <a:rPr lang="de-DE" sz="2000" dirty="0">
                <a:solidFill>
                  <a:schemeClr val="bg1"/>
                </a:solidFill>
              </a:rPr>
              <a:t> in Polen (2015-2023)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hteck 3"/>
          <p:cNvSpPr/>
          <p:nvPr/>
        </p:nvSpPr>
        <p:spPr>
          <a:xfrm>
            <a:off x="0" y="0"/>
            <a:ext cx="2718360" cy="60940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1800" b="0" strike="noStrike" spc="-1">
              <a:solidFill>
                <a:schemeClr val="lt2"/>
              </a:solidFill>
              <a:latin typeface="PT Sans"/>
            </a:endParaRPr>
          </a:p>
        </p:txBody>
      </p:sp>
      <p:sp>
        <p:nvSpPr>
          <p:cNvPr id="126" name="PlaceHolder 1"/>
          <p:cNvSpPr>
            <a:spLocks noGrp="1"/>
          </p:cNvSpPr>
          <p:nvPr>
            <p:ph type="ftr" idx="33"/>
          </p:nvPr>
        </p:nvSpPr>
        <p:spPr>
          <a:xfrm>
            <a:off x="478800" y="6336000"/>
            <a:ext cx="36475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de-DE" sz="900" b="0" strike="noStrike" spc="-1">
                <a:solidFill>
                  <a:schemeClr val="dk1"/>
                </a:solidFill>
                <a:latin typeface="PT San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de-DE" sz="900" b="0" strike="noStrike" spc="-1">
                <a:solidFill>
                  <a:schemeClr val="dk1"/>
                </a:solidFill>
                <a:latin typeface="PT Sans"/>
              </a:rPr>
              <a:t>Bündnis 90/Die Grünen Baden-Württemberg</a:t>
            </a:r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sldNum" idx="34"/>
          </p:nvPr>
        </p:nvSpPr>
        <p:spPr>
          <a:xfrm>
            <a:off x="8835120" y="633600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de-DE" sz="900" b="0" strike="noStrike" spc="-1">
                <a:solidFill>
                  <a:srgbClr val="005538"/>
                </a:solidFill>
                <a:latin typeface="PT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9539BD04-39B7-4E18-8C3B-86A36BD05CEA}" type="slidenum">
              <a:rPr lang="de-DE" sz="900" b="0" strike="noStrike" spc="-1">
                <a:solidFill>
                  <a:srgbClr val="005538"/>
                </a:solidFill>
                <a:latin typeface="PT Sans"/>
              </a:rPr>
              <a:t>3</a:t>
            </a:fld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28" name="Grafik 2"/>
          <p:cNvPicPr/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/>
        </p:blipFill>
        <p:spPr>
          <a:xfrm>
            <a:off x="10626840" y="-684000"/>
            <a:ext cx="3453480" cy="3480480"/>
          </a:xfrm>
          <a:prstGeom prst="rect">
            <a:avLst/>
          </a:prstGeom>
          <a:ln w="0">
            <a:noFill/>
          </a:ln>
        </p:spPr>
      </p:pic>
      <p:grpSp>
        <p:nvGrpSpPr>
          <p:cNvPr id="129" name="Gruppieren 1"/>
          <p:cNvGrpSpPr/>
          <p:nvPr/>
        </p:nvGrpSpPr>
        <p:grpSpPr>
          <a:xfrm>
            <a:off x="1000856" y="709739"/>
            <a:ext cx="2945160" cy="1019880"/>
            <a:chOff x="1181160" y="1461600"/>
            <a:chExt cx="2945160" cy="1019880"/>
          </a:xfrm>
        </p:grpSpPr>
        <p:sp>
          <p:nvSpPr>
            <p:cNvPr id="130" name="Parallelogramm 5"/>
            <p:cNvSpPr/>
            <p:nvPr/>
          </p:nvSpPr>
          <p:spPr>
            <a:xfrm>
              <a:off x="1181160" y="1461600"/>
              <a:ext cx="2945160" cy="1019880"/>
            </a:xfrm>
            <a:prstGeom prst="parallelogram">
              <a:avLst>
                <a:gd name="adj" fmla="val 213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914400">
                <a:lnSpc>
                  <a:spcPct val="100000"/>
                </a:lnSpc>
              </a:pPr>
              <a:endParaRPr lang="de-DE" sz="1800" b="0" strike="noStrike" spc="-1">
                <a:solidFill>
                  <a:schemeClr val="lt1"/>
                </a:solidFill>
                <a:latin typeface="PT Sans"/>
              </a:endParaRPr>
            </a:p>
          </p:txBody>
        </p:sp>
        <p:sp>
          <p:nvSpPr>
            <p:cNvPr id="131" name="Titel 11"/>
            <p:cNvSpPr/>
            <p:nvPr/>
          </p:nvSpPr>
          <p:spPr>
            <a:xfrm>
              <a:off x="1404720" y="1866960"/>
              <a:ext cx="2577240" cy="564840"/>
            </a:xfrm>
            <a:prstGeom prst="rect">
              <a:avLst/>
            </a:prstGeom>
            <a:noFill/>
            <a:ln w="0"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  <a:sp3d>
              <a:bevelT w="0" h="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ctr">
              <a:noAutofit/>
            </a:bodyPr>
            <a:lstStyle/>
            <a:p>
              <a:pPr defTabSz="914400">
                <a:lnSpc>
                  <a:spcPct val="90000"/>
                </a:lnSpc>
              </a:pPr>
              <a:endParaRPr lang="de-DE" sz="5000" b="0" strike="noStrike" spc="-1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32" name="Textfeld 18"/>
          <p:cNvSpPr/>
          <p:nvPr/>
        </p:nvSpPr>
        <p:spPr>
          <a:xfrm>
            <a:off x="4327166" y="1428372"/>
            <a:ext cx="6640418" cy="313786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r>
              <a:rPr lang="de-DE" b="1" dirty="0">
                <a:latin typeface="Söhne"/>
              </a:rPr>
              <a:t>Propaganda und Feindbilder:</a:t>
            </a:r>
          </a:p>
          <a:p>
            <a:endParaRPr lang="de-DE" b="1" dirty="0">
              <a:latin typeface="Söhne"/>
            </a:endParaRPr>
          </a:p>
          <a:p>
            <a:endParaRPr lang="de-DE" b="1" dirty="0">
              <a:latin typeface="Söhne"/>
            </a:endParaRPr>
          </a:p>
          <a:p>
            <a:endParaRPr lang="de-DE" b="1" dirty="0">
              <a:latin typeface="Söhn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>
                <a:solidFill>
                  <a:srgbClr val="374151"/>
                </a:solidFill>
                <a:latin typeface="Söhne"/>
              </a:rPr>
              <a:t>PiS</a:t>
            </a:r>
            <a:r>
              <a:rPr lang="de-DE" dirty="0">
                <a:solidFill>
                  <a:srgbClr val="374151"/>
                </a:solidFill>
                <a:latin typeface="Söhne"/>
              </a:rPr>
              <a:t> hat aggressiven, polarisierenden Diskurs gefördert, der auf Hass und Feindbildern basiert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rgbClr val="374151"/>
              </a:solidFill>
              <a:latin typeface="Söhn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rgbClr val="374151"/>
              </a:solidFill>
              <a:latin typeface="Söhn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74151"/>
                </a:solidFill>
                <a:latin typeface="Söhne"/>
              </a:rPr>
              <a:t>Hauptfeindbilder sind die demokratische Opposition, der "dekadente, multikulturelle Westen" und die Europäische Union, die angeblich von Deutschland kontrolliert wird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5E1DDF6-EDC0-AD3F-87FE-907553E9728F}"/>
              </a:ext>
            </a:extLst>
          </p:cNvPr>
          <p:cNvSpPr txBox="1"/>
          <p:nvPr/>
        </p:nvSpPr>
        <p:spPr>
          <a:xfrm>
            <a:off x="1224416" y="873179"/>
            <a:ext cx="70383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de-DE" sz="2000" dirty="0">
                <a:solidFill>
                  <a:schemeClr val="bg1"/>
                </a:solidFill>
              </a:rPr>
              <a:t>Abbau der Demokratie</a:t>
            </a:r>
          </a:p>
          <a:p>
            <a:pPr lvl="0"/>
            <a:r>
              <a:rPr lang="de-DE" sz="2000" dirty="0">
                <a:solidFill>
                  <a:schemeClr val="bg1"/>
                </a:solidFill>
              </a:rPr>
              <a:t> in Polen (2015-2023)</a:t>
            </a:r>
          </a:p>
        </p:txBody>
      </p:sp>
    </p:spTree>
    <p:extLst>
      <p:ext uri="{BB962C8B-B14F-4D97-AF65-F5344CB8AC3E}">
        <p14:creationId xmlns:p14="http://schemas.microsoft.com/office/powerpoint/2010/main" val="14575565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hteck 3"/>
          <p:cNvSpPr/>
          <p:nvPr/>
        </p:nvSpPr>
        <p:spPr>
          <a:xfrm>
            <a:off x="0" y="0"/>
            <a:ext cx="2718360" cy="60940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1800" b="0" strike="noStrike" spc="-1">
              <a:solidFill>
                <a:schemeClr val="lt2"/>
              </a:solidFill>
              <a:latin typeface="PT Sans"/>
            </a:endParaRPr>
          </a:p>
        </p:txBody>
      </p:sp>
      <p:sp>
        <p:nvSpPr>
          <p:cNvPr id="126" name="PlaceHolder 1"/>
          <p:cNvSpPr>
            <a:spLocks noGrp="1"/>
          </p:cNvSpPr>
          <p:nvPr>
            <p:ph type="ftr" idx="33"/>
          </p:nvPr>
        </p:nvSpPr>
        <p:spPr>
          <a:xfrm>
            <a:off x="478800" y="6336000"/>
            <a:ext cx="36475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de-DE" sz="900" b="0" strike="noStrike" spc="-1">
                <a:solidFill>
                  <a:schemeClr val="dk1"/>
                </a:solidFill>
                <a:latin typeface="PT San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de-DE" sz="900" b="0" strike="noStrike" spc="-1">
                <a:solidFill>
                  <a:schemeClr val="dk1"/>
                </a:solidFill>
                <a:latin typeface="PT Sans"/>
              </a:rPr>
              <a:t>Bündnis 90/Die Grünen Baden-Württemberg</a:t>
            </a:r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sldNum" idx="34"/>
          </p:nvPr>
        </p:nvSpPr>
        <p:spPr>
          <a:xfrm>
            <a:off x="8835120" y="633600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de-DE" sz="900" b="0" strike="noStrike" spc="-1">
                <a:solidFill>
                  <a:srgbClr val="005538"/>
                </a:solidFill>
                <a:latin typeface="PT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9539BD04-39B7-4E18-8C3B-86A36BD05CEA}" type="slidenum">
              <a:rPr lang="de-DE" sz="900" b="0" strike="noStrike" spc="-1">
                <a:solidFill>
                  <a:srgbClr val="005538"/>
                </a:solidFill>
                <a:latin typeface="PT Sans"/>
              </a:rPr>
              <a:t>4</a:t>
            </a:fld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28" name="Grafik 2"/>
          <p:cNvPicPr/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/>
        </p:blipFill>
        <p:spPr>
          <a:xfrm>
            <a:off x="10626840" y="-684000"/>
            <a:ext cx="3453480" cy="3480480"/>
          </a:xfrm>
          <a:prstGeom prst="rect">
            <a:avLst/>
          </a:prstGeom>
          <a:ln w="0">
            <a:noFill/>
          </a:ln>
        </p:spPr>
      </p:pic>
      <p:grpSp>
        <p:nvGrpSpPr>
          <p:cNvPr id="129" name="Gruppieren 1"/>
          <p:cNvGrpSpPr/>
          <p:nvPr/>
        </p:nvGrpSpPr>
        <p:grpSpPr>
          <a:xfrm>
            <a:off x="1000856" y="709739"/>
            <a:ext cx="2945160" cy="1019880"/>
            <a:chOff x="1181160" y="1461600"/>
            <a:chExt cx="2945160" cy="1019880"/>
          </a:xfrm>
        </p:grpSpPr>
        <p:sp>
          <p:nvSpPr>
            <p:cNvPr id="130" name="Parallelogramm 5"/>
            <p:cNvSpPr/>
            <p:nvPr/>
          </p:nvSpPr>
          <p:spPr>
            <a:xfrm>
              <a:off x="1181160" y="1461600"/>
              <a:ext cx="2945160" cy="1019880"/>
            </a:xfrm>
            <a:prstGeom prst="parallelogram">
              <a:avLst>
                <a:gd name="adj" fmla="val 213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914400">
                <a:lnSpc>
                  <a:spcPct val="100000"/>
                </a:lnSpc>
              </a:pPr>
              <a:endParaRPr lang="de-DE" sz="1800" b="0" strike="noStrike" spc="-1">
                <a:solidFill>
                  <a:schemeClr val="lt1"/>
                </a:solidFill>
                <a:latin typeface="PT Sans"/>
              </a:endParaRPr>
            </a:p>
          </p:txBody>
        </p:sp>
        <p:sp>
          <p:nvSpPr>
            <p:cNvPr id="131" name="Titel 11"/>
            <p:cNvSpPr/>
            <p:nvPr/>
          </p:nvSpPr>
          <p:spPr>
            <a:xfrm>
              <a:off x="1404720" y="1866960"/>
              <a:ext cx="2577240" cy="564840"/>
            </a:xfrm>
            <a:prstGeom prst="rect">
              <a:avLst/>
            </a:prstGeom>
            <a:noFill/>
            <a:ln w="0"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  <a:sp3d>
              <a:bevelT w="0" h="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ctr">
              <a:noAutofit/>
            </a:bodyPr>
            <a:lstStyle/>
            <a:p>
              <a:pPr defTabSz="914400">
                <a:lnSpc>
                  <a:spcPct val="90000"/>
                </a:lnSpc>
              </a:pPr>
              <a:endParaRPr lang="de-DE" sz="5000" b="0" strike="noStrike" spc="-1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32" name="Textfeld 18"/>
          <p:cNvSpPr/>
          <p:nvPr/>
        </p:nvSpPr>
        <p:spPr>
          <a:xfrm>
            <a:off x="4327166" y="1428372"/>
            <a:ext cx="6640418" cy="369186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r>
              <a:rPr lang="de-DE" b="1" dirty="0">
                <a:latin typeface="Söhne"/>
              </a:rPr>
              <a:t>Außenpolitik und Isolation:</a:t>
            </a:r>
          </a:p>
          <a:p>
            <a:endParaRPr lang="de-DE" b="1" dirty="0">
              <a:solidFill>
                <a:srgbClr val="374151"/>
              </a:solidFill>
              <a:latin typeface="Söhn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rgbClr val="374151"/>
              </a:solidFill>
              <a:latin typeface="Söhn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>
                <a:solidFill>
                  <a:srgbClr val="374151"/>
                </a:solidFill>
                <a:latin typeface="Söhne"/>
              </a:rPr>
              <a:t>PiS</a:t>
            </a:r>
            <a:r>
              <a:rPr lang="de-DE" dirty="0">
                <a:solidFill>
                  <a:srgbClr val="374151"/>
                </a:solidFill>
                <a:latin typeface="Söhne"/>
              </a:rPr>
              <a:t> hat nationalistische Allianzen geschmiedet und rechte, antieuropäische Parteien in Europa unterstützt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rgbClr val="374151"/>
              </a:solidFill>
              <a:latin typeface="Söhn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rgbClr val="374151"/>
              </a:solidFill>
              <a:latin typeface="Söhn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74151"/>
                </a:solidFill>
                <a:latin typeface="Söhne"/>
              </a:rPr>
              <a:t>Polen hat sich aufgrund seiner nationalistischen Politik in der Außenpolitik isoliert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rgbClr val="374151"/>
              </a:solidFill>
              <a:latin typeface="Söhn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rgbClr val="374151"/>
              </a:solidFill>
              <a:latin typeface="Söhn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74151"/>
                </a:solidFill>
                <a:latin typeface="Söhne"/>
              </a:rPr>
              <a:t>Regierung hat Beziehungen zu Russland gefördert, obwohl Polen Mitglied der NATO und der EU ist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5E1DDF6-EDC0-AD3F-87FE-907553E9728F}"/>
              </a:ext>
            </a:extLst>
          </p:cNvPr>
          <p:cNvSpPr txBox="1"/>
          <p:nvPr/>
        </p:nvSpPr>
        <p:spPr>
          <a:xfrm>
            <a:off x="1224416" y="873179"/>
            <a:ext cx="70383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de-DE" sz="2000" dirty="0">
                <a:solidFill>
                  <a:schemeClr val="bg1"/>
                </a:solidFill>
              </a:rPr>
              <a:t>Abbau der Demokratie</a:t>
            </a:r>
          </a:p>
          <a:p>
            <a:pPr lvl="0"/>
            <a:r>
              <a:rPr lang="de-DE" sz="2000" dirty="0">
                <a:solidFill>
                  <a:schemeClr val="bg1"/>
                </a:solidFill>
              </a:rPr>
              <a:t> in Polen (2015-2023)</a:t>
            </a:r>
          </a:p>
        </p:txBody>
      </p:sp>
    </p:spTree>
    <p:extLst>
      <p:ext uri="{BB962C8B-B14F-4D97-AF65-F5344CB8AC3E}">
        <p14:creationId xmlns:p14="http://schemas.microsoft.com/office/powerpoint/2010/main" val="296034690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hteck 3"/>
          <p:cNvSpPr/>
          <p:nvPr/>
        </p:nvSpPr>
        <p:spPr>
          <a:xfrm>
            <a:off x="0" y="0"/>
            <a:ext cx="2718360" cy="60940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1800" b="0" strike="noStrike" spc="-1">
              <a:solidFill>
                <a:schemeClr val="lt2"/>
              </a:solidFill>
              <a:latin typeface="PT Sans"/>
            </a:endParaRPr>
          </a:p>
        </p:txBody>
      </p:sp>
      <p:sp>
        <p:nvSpPr>
          <p:cNvPr id="126" name="PlaceHolder 1"/>
          <p:cNvSpPr>
            <a:spLocks noGrp="1"/>
          </p:cNvSpPr>
          <p:nvPr>
            <p:ph type="ftr" idx="33"/>
          </p:nvPr>
        </p:nvSpPr>
        <p:spPr>
          <a:xfrm>
            <a:off x="478800" y="6336000"/>
            <a:ext cx="36475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de-DE" sz="900" b="0" strike="noStrike" spc="-1">
                <a:solidFill>
                  <a:schemeClr val="dk1"/>
                </a:solidFill>
                <a:latin typeface="PT San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de-DE" sz="900" b="0" strike="noStrike" spc="-1">
                <a:solidFill>
                  <a:schemeClr val="dk1"/>
                </a:solidFill>
                <a:latin typeface="PT Sans"/>
              </a:rPr>
              <a:t>Bündnis 90/Die Grünen Baden-Württemberg</a:t>
            </a:r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sldNum" idx="34"/>
          </p:nvPr>
        </p:nvSpPr>
        <p:spPr>
          <a:xfrm>
            <a:off x="8835120" y="633600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de-DE" sz="900" b="0" strike="noStrike" spc="-1">
                <a:solidFill>
                  <a:srgbClr val="005538"/>
                </a:solidFill>
                <a:latin typeface="PT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9539BD04-39B7-4E18-8C3B-86A36BD05CEA}" type="slidenum">
              <a:rPr lang="de-DE" sz="900" b="0" strike="noStrike" spc="-1">
                <a:solidFill>
                  <a:srgbClr val="005538"/>
                </a:solidFill>
                <a:latin typeface="PT Sans"/>
              </a:rPr>
              <a:t>5</a:t>
            </a:fld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28" name="Grafik 2"/>
          <p:cNvPicPr/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/>
        </p:blipFill>
        <p:spPr>
          <a:xfrm>
            <a:off x="10626840" y="-684000"/>
            <a:ext cx="3453480" cy="3480480"/>
          </a:xfrm>
          <a:prstGeom prst="rect">
            <a:avLst/>
          </a:prstGeom>
          <a:ln w="0">
            <a:noFill/>
          </a:ln>
        </p:spPr>
      </p:pic>
      <p:grpSp>
        <p:nvGrpSpPr>
          <p:cNvPr id="129" name="Gruppieren 1"/>
          <p:cNvGrpSpPr/>
          <p:nvPr/>
        </p:nvGrpSpPr>
        <p:grpSpPr>
          <a:xfrm>
            <a:off x="1000856" y="709739"/>
            <a:ext cx="2945160" cy="1019880"/>
            <a:chOff x="1181160" y="1461600"/>
            <a:chExt cx="2945160" cy="1019880"/>
          </a:xfrm>
        </p:grpSpPr>
        <p:sp>
          <p:nvSpPr>
            <p:cNvPr id="130" name="Parallelogramm 5"/>
            <p:cNvSpPr/>
            <p:nvPr/>
          </p:nvSpPr>
          <p:spPr>
            <a:xfrm>
              <a:off x="1181160" y="1461600"/>
              <a:ext cx="2945160" cy="1019880"/>
            </a:xfrm>
            <a:prstGeom prst="parallelogram">
              <a:avLst>
                <a:gd name="adj" fmla="val 213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914400">
                <a:lnSpc>
                  <a:spcPct val="100000"/>
                </a:lnSpc>
              </a:pPr>
              <a:endParaRPr lang="de-DE" sz="1800" b="0" strike="noStrike" spc="-1">
                <a:solidFill>
                  <a:schemeClr val="lt1"/>
                </a:solidFill>
                <a:latin typeface="PT Sans"/>
              </a:endParaRPr>
            </a:p>
          </p:txBody>
        </p:sp>
        <p:sp>
          <p:nvSpPr>
            <p:cNvPr id="131" name="Titel 11"/>
            <p:cNvSpPr/>
            <p:nvPr/>
          </p:nvSpPr>
          <p:spPr>
            <a:xfrm>
              <a:off x="1404720" y="1866960"/>
              <a:ext cx="2577240" cy="564840"/>
            </a:xfrm>
            <a:prstGeom prst="rect">
              <a:avLst/>
            </a:prstGeom>
            <a:noFill/>
            <a:ln w="0"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  <a:sp3d>
              <a:bevelT w="0" h="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ctr">
              <a:noAutofit/>
            </a:bodyPr>
            <a:lstStyle/>
            <a:p>
              <a:pPr defTabSz="914400">
                <a:lnSpc>
                  <a:spcPct val="90000"/>
                </a:lnSpc>
              </a:pPr>
              <a:endParaRPr lang="de-DE" sz="5000" b="0" strike="noStrike" spc="-1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32" name="Textfeld 18"/>
          <p:cNvSpPr/>
          <p:nvPr/>
        </p:nvSpPr>
        <p:spPr>
          <a:xfrm>
            <a:off x="4327166" y="1428372"/>
            <a:ext cx="6640418" cy="34148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r>
              <a:rPr lang="de-DE" b="1" dirty="0"/>
              <a:t>Wahlbeteiligung:</a:t>
            </a:r>
          </a:p>
          <a:p>
            <a:endParaRPr lang="de-D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74151"/>
                </a:solidFill>
                <a:latin typeface="Söhne"/>
              </a:rPr>
              <a:t>Fast 75% Wahlbeteiligung, das ist mehr als 1989!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rgbClr val="374151"/>
              </a:solidFill>
              <a:latin typeface="Söhne"/>
            </a:endParaRPr>
          </a:p>
          <a:p>
            <a:endParaRPr lang="de-DE" dirty="0">
              <a:solidFill>
                <a:srgbClr val="374151"/>
              </a:solidFill>
              <a:latin typeface="Söhn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74151"/>
                </a:solidFill>
                <a:latin typeface="Söhne"/>
              </a:rPr>
              <a:t>Überraschend viele junge Menschen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rgbClr val="374151"/>
              </a:solidFill>
              <a:latin typeface="Söhn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rgbClr val="374151"/>
              </a:solidFill>
              <a:latin typeface="Söhn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74151"/>
                </a:solidFill>
                <a:latin typeface="Söhne"/>
              </a:rPr>
              <a:t>Hohe Wahlbeteiligung unter Frauen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rgbClr val="374151"/>
              </a:solidFill>
              <a:latin typeface="Söhn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rgbClr val="374151"/>
              </a:solidFill>
              <a:latin typeface="Söhn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74151"/>
                </a:solidFill>
                <a:latin typeface="Söhne"/>
              </a:rPr>
              <a:t>Viele Nichtwähler haben gewählt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5E1DDF6-EDC0-AD3F-87FE-907553E9728F}"/>
              </a:ext>
            </a:extLst>
          </p:cNvPr>
          <p:cNvSpPr txBox="1"/>
          <p:nvPr/>
        </p:nvSpPr>
        <p:spPr>
          <a:xfrm>
            <a:off x="1224416" y="873179"/>
            <a:ext cx="70383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de-DE" sz="2000" dirty="0">
                <a:solidFill>
                  <a:schemeClr val="bg1"/>
                </a:solidFill>
              </a:rPr>
              <a:t>Parlamentswahlen</a:t>
            </a:r>
          </a:p>
          <a:p>
            <a:pPr lvl="0"/>
            <a:r>
              <a:rPr lang="de-DE" sz="2000" dirty="0">
                <a:solidFill>
                  <a:schemeClr val="bg1"/>
                </a:solidFill>
              </a:rPr>
              <a:t> im Oktober 2023</a:t>
            </a:r>
          </a:p>
        </p:txBody>
      </p:sp>
    </p:spTree>
    <p:extLst>
      <p:ext uri="{BB962C8B-B14F-4D97-AF65-F5344CB8AC3E}">
        <p14:creationId xmlns:p14="http://schemas.microsoft.com/office/powerpoint/2010/main" val="256011871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hteck 3"/>
          <p:cNvSpPr/>
          <p:nvPr/>
        </p:nvSpPr>
        <p:spPr>
          <a:xfrm>
            <a:off x="0" y="0"/>
            <a:ext cx="2718360" cy="60940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1800" b="0" strike="noStrike" spc="-1">
              <a:solidFill>
                <a:schemeClr val="lt2"/>
              </a:solidFill>
              <a:latin typeface="PT Sans"/>
            </a:endParaRPr>
          </a:p>
        </p:txBody>
      </p:sp>
      <p:sp>
        <p:nvSpPr>
          <p:cNvPr id="126" name="PlaceHolder 1"/>
          <p:cNvSpPr>
            <a:spLocks noGrp="1"/>
          </p:cNvSpPr>
          <p:nvPr>
            <p:ph type="ftr" idx="33"/>
          </p:nvPr>
        </p:nvSpPr>
        <p:spPr>
          <a:xfrm>
            <a:off x="478800" y="6336000"/>
            <a:ext cx="36475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de-DE" sz="900" b="0" strike="noStrike" spc="-1">
                <a:solidFill>
                  <a:schemeClr val="dk1"/>
                </a:solidFill>
                <a:latin typeface="PT San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de-DE" sz="900" b="0" strike="noStrike" spc="-1">
                <a:solidFill>
                  <a:schemeClr val="dk1"/>
                </a:solidFill>
                <a:latin typeface="PT Sans"/>
              </a:rPr>
              <a:t>Bündnis 90/Die Grünen Baden-Württemberg</a:t>
            </a:r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sldNum" idx="34"/>
          </p:nvPr>
        </p:nvSpPr>
        <p:spPr>
          <a:xfrm>
            <a:off x="8835120" y="633600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de-DE" sz="900" b="0" strike="noStrike" spc="-1">
                <a:solidFill>
                  <a:srgbClr val="005538"/>
                </a:solidFill>
                <a:latin typeface="PT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9539BD04-39B7-4E18-8C3B-86A36BD05CEA}" type="slidenum">
              <a:rPr lang="de-DE" sz="900" b="0" strike="noStrike" spc="-1">
                <a:solidFill>
                  <a:srgbClr val="005538"/>
                </a:solidFill>
                <a:latin typeface="PT Sans"/>
              </a:rPr>
              <a:t>6</a:t>
            </a:fld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28" name="Grafik 2"/>
          <p:cNvPicPr/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/>
        </p:blipFill>
        <p:spPr>
          <a:xfrm>
            <a:off x="10626840" y="-684000"/>
            <a:ext cx="3453480" cy="3480480"/>
          </a:xfrm>
          <a:prstGeom prst="rect">
            <a:avLst/>
          </a:prstGeom>
          <a:ln w="0">
            <a:noFill/>
          </a:ln>
        </p:spPr>
      </p:pic>
      <p:grpSp>
        <p:nvGrpSpPr>
          <p:cNvPr id="129" name="Gruppieren 1"/>
          <p:cNvGrpSpPr/>
          <p:nvPr/>
        </p:nvGrpSpPr>
        <p:grpSpPr>
          <a:xfrm>
            <a:off x="1000856" y="709739"/>
            <a:ext cx="2945160" cy="1019880"/>
            <a:chOff x="1181160" y="1461600"/>
            <a:chExt cx="2945160" cy="1019880"/>
          </a:xfrm>
        </p:grpSpPr>
        <p:sp>
          <p:nvSpPr>
            <p:cNvPr id="130" name="Parallelogramm 5"/>
            <p:cNvSpPr/>
            <p:nvPr/>
          </p:nvSpPr>
          <p:spPr>
            <a:xfrm>
              <a:off x="1181160" y="1461600"/>
              <a:ext cx="2945160" cy="1019880"/>
            </a:xfrm>
            <a:prstGeom prst="parallelogram">
              <a:avLst>
                <a:gd name="adj" fmla="val 213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914400">
                <a:lnSpc>
                  <a:spcPct val="100000"/>
                </a:lnSpc>
              </a:pPr>
              <a:endParaRPr lang="de-DE" sz="1800" b="0" strike="noStrike" spc="-1">
                <a:solidFill>
                  <a:schemeClr val="lt1"/>
                </a:solidFill>
                <a:latin typeface="PT Sans"/>
              </a:endParaRPr>
            </a:p>
          </p:txBody>
        </p:sp>
        <p:sp>
          <p:nvSpPr>
            <p:cNvPr id="131" name="Titel 11"/>
            <p:cNvSpPr/>
            <p:nvPr/>
          </p:nvSpPr>
          <p:spPr>
            <a:xfrm>
              <a:off x="1404720" y="1866960"/>
              <a:ext cx="2577240" cy="564840"/>
            </a:xfrm>
            <a:prstGeom prst="rect">
              <a:avLst/>
            </a:prstGeom>
            <a:noFill/>
            <a:ln w="0"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  <a:sp3d>
              <a:bevelT w="0" h="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ctr">
              <a:noAutofit/>
            </a:bodyPr>
            <a:lstStyle/>
            <a:p>
              <a:pPr defTabSz="914400">
                <a:lnSpc>
                  <a:spcPct val="90000"/>
                </a:lnSpc>
              </a:pPr>
              <a:endParaRPr lang="de-DE" sz="5000" b="0" strike="noStrike" spc="-1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32" name="Textfeld 18"/>
          <p:cNvSpPr/>
          <p:nvPr/>
        </p:nvSpPr>
        <p:spPr>
          <a:xfrm>
            <a:off x="4327166" y="186224"/>
            <a:ext cx="6640418" cy="563085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r>
              <a:rPr lang="de-DE" b="1" dirty="0"/>
              <a:t>Zusammensetzung:</a:t>
            </a:r>
          </a:p>
          <a:p>
            <a:endParaRPr lang="de-D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/>
              <a:t>Bürgerkoalition </a:t>
            </a:r>
            <a:r>
              <a:rPr lang="de-DE" dirty="0">
                <a:solidFill>
                  <a:srgbClr val="374151"/>
                </a:solidFill>
                <a:latin typeface="Söhne"/>
              </a:rPr>
              <a:t>(</a:t>
            </a:r>
            <a:r>
              <a:rPr lang="de-DE" dirty="0" err="1">
                <a:solidFill>
                  <a:srgbClr val="374151"/>
                </a:solidFill>
                <a:latin typeface="Söhne"/>
              </a:rPr>
              <a:t>Koalicja</a:t>
            </a:r>
            <a:r>
              <a:rPr lang="de-DE" dirty="0">
                <a:solidFill>
                  <a:srgbClr val="374151"/>
                </a:solidFill>
                <a:latin typeface="Söhne"/>
              </a:rPr>
              <a:t> </a:t>
            </a:r>
            <a:r>
              <a:rPr lang="de-DE" dirty="0" err="1">
                <a:solidFill>
                  <a:srgbClr val="374151"/>
                </a:solidFill>
                <a:latin typeface="Söhne"/>
              </a:rPr>
              <a:t>Obywatelska</a:t>
            </a:r>
            <a:r>
              <a:rPr lang="de-DE" dirty="0">
                <a:solidFill>
                  <a:srgbClr val="374151"/>
                </a:solidFill>
                <a:latin typeface="Söhne"/>
              </a:rPr>
              <a:t>, KO)</a:t>
            </a:r>
            <a:br>
              <a:rPr lang="de-DE" dirty="0">
                <a:solidFill>
                  <a:srgbClr val="374151"/>
                </a:solidFill>
                <a:latin typeface="Söhne"/>
              </a:rPr>
            </a:br>
            <a:r>
              <a:rPr lang="de-DE" dirty="0">
                <a:solidFill>
                  <a:srgbClr val="374151"/>
                </a:solidFill>
                <a:latin typeface="Söhne"/>
              </a:rPr>
              <a:t>Wahlbündnis der Parteien </a:t>
            </a:r>
            <a:r>
              <a:rPr lang="de-DE" dirty="0" err="1">
                <a:solidFill>
                  <a:srgbClr val="374151"/>
                </a:solidFill>
                <a:latin typeface="Söhne"/>
              </a:rPr>
              <a:t>Platforma</a:t>
            </a:r>
            <a:r>
              <a:rPr lang="de-DE" dirty="0">
                <a:solidFill>
                  <a:srgbClr val="374151"/>
                </a:solidFill>
                <a:latin typeface="Söhne"/>
              </a:rPr>
              <a:t> </a:t>
            </a:r>
            <a:r>
              <a:rPr lang="de-DE" dirty="0" err="1">
                <a:solidFill>
                  <a:srgbClr val="374151"/>
                </a:solidFill>
                <a:latin typeface="Söhne"/>
              </a:rPr>
              <a:t>Obywatelska</a:t>
            </a:r>
            <a:r>
              <a:rPr lang="de-DE" dirty="0">
                <a:solidFill>
                  <a:srgbClr val="374151"/>
                </a:solidFill>
                <a:latin typeface="Söhne"/>
              </a:rPr>
              <a:t> (Bürgerplattform, PO), </a:t>
            </a:r>
            <a:r>
              <a:rPr lang="de-DE" dirty="0" err="1">
                <a:solidFill>
                  <a:srgbClr val="374151"/>
                </a:solidFill>
                <a:latin typeface="Söhne"/>
              </a:rPr>
              <a:t>Nowoczesna</a:t>
            </a:r>
            <a:r>
              <a:rPr lang="de-DE" dirty="0">
                <a:solidFill>
                  <a:srgbClr val="374151"/>
                </a:solidFill>
                <a:latin typeface="Söhne"/>
              </a:rPr>
              <a:t> (.N), </a:t>
            </a:r>
            <a:r>
              <a:rPr lang="de-DE" dirty="0" err="1">
                <a:solidFill>
                  <a:srgbClr val="374151"/>
                </a:solidFill>
                <a:latin typeface="Söhne"/>
              </a:rPr>
              <a:t>Initiativa</a:t>
            </a:r>
            <a:r>
              <a:rPr lang="de-DE" dirty="0">
                <a:solidFill>
                  <a:srgbClr val="374151"/>
                </a:solidFill>
                <a:latin typeface="Söhne"/>
              </a:rPr>
              <a:t> </a:t>
            </a:r>
            <a:r>
              <a:rPr lang="de-DE" dirty="0" err="1">
                <a:solidFill>
                  <a:srgbClr val="374151"/>
                </a:solidFill>
                <a:latin typeface="Söhne"/>
              </a:rPr>
              <a:t>Polska</a:t>
            </a:r>
            <a:r>
              <a:rPr lang="de-DE" dirty="0">
                <a:solidFill>
                  <a:srgbClr val="374151"/>
                </a:solidFill>
                <a:latin typeface="Söhne"/>
              </a:rPr>
              <a:t> (</a:t>
            </a:r>
            <a:r>
              <a:rPr lang="de-DE" dirty="0" err="1">
                <a:solidFill>
                  <a:srgbClr val="374151"/>
                </a:solidFill>
                <a:latin typeface="Söhne"/>
              </a:rPr>
              <a:t>Inicjatywa</a:t>
            </a:r>
            <a:r>
              <a:rPr lang="de-DE" dirty="0">
                <a:solidFill>
                  <a:srgbClr val="374151"/>
                </a:solidFill>
                <a:latin typeface="Söhne"/>
              </a:rPr>
              <a:t> </a:t>
            </a:r>
            <a:r>
              <a:rPr lang="de-DE" dirty="0" err="1">
                <a:solidFill>
                  <a:srgbClr val="374151"/>
                </a:solidFill>
                <a:latin typeface="Söhne"/>
              </a:rPr>
              <a:t>Polska</a:t>
            </a:r>
            <a:r>
              <a:rPr lang="de-DE" dirty="0">
                <a:solidFill>
                  <a:srgbClr val="374151"/>
                </a:solidFill>
                <a:latin typeface="Söhne"/>
              </a:rPr>
              <a:t>), </a:t>
            </a:r>
            <a:r>
              <a:rPr lang="de-DE" dirty="0" err="1">
                <a:solidFill>
                  <a:srgbClr val="374151"/>
                </a:solidFill>
                <a:latin typeface="Söhne"/>
              </a:rPr>
              <a:t>Partia</a:t>
            </a:r>
            <a:r>
              <a:rPr lang="de-DE" dirty="0">
                <a:solidFill>
                  <a:srgbClr val="374151"/>
                </a:solidFill>
                <a:latin typeface="Söhne"/>
              </a:rPr>
              <a:t> </a:t>
            </a:r>
            <a:r>
              <a:rPr lang="de-DE" dirty="0" err="1">
                <a:solidFill>
                  <a:srgbClr val="374151"/>
                </a:solidFill>
                <a:latin typeface="Söhne"/>
              </a:rPr>
              <a:t>Zieloni</a:t>
            </a:r>
            <a:r>
              <a:rPr lang="de-DE" dirty="0">
                <a:solidFill>
                  <a:srgbClr val="374151"/>
                </a:solidFill>
                <a:latin typeface="Söhne"/>
              </a:rPr>
              <a:t> (Grüne) und </a:t>
            </a:r>
            <a:r>
              <a:rPr lang="de-DE" dirty="0" err="1">
                <a:solidFill>
                  <a:srgbClr val="374151"/>
                </a:solidFill>
                <a:latin typeface="Söhne"/>
              </a:rPr>
              <a:t>Agrounia</a:t>
            </a:r>
            <a:r>
              <a:rPr lang="de-DE" dirty="0">
                <a:solidFill>
                  <a:srgbClr val="374151"/>
                </a:solidFill>
                <a:latin typeface="Söhne"/>
              </a:rPr>
              <a:t> (Agrarunion)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rgbClr val="374151"/>
              </a:solidFill>
              <a:latin typeface="Söhn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err="1"/>
              <a:t>Lewica</a:t>
            </a:r>
            <a:r>
              <a:rPr lang="de-DE" b="1" dirty="0"/>
              <a:t> (Linke)</a:t>
            </a:r>
            <a:br>
              <a:rPr lang="de-DE" dirty="0">
                <a:solidFill>
                  <a:srgbClr val="374151"/>
                </a:solidFill>
                <a:latin typeface="Söhne"/>
              </a:rPr>
            </a:br>
            <a:r>
              <a:rPr lang="de-DE" dirty="0">
                <a:solidFill>
                  <a:srgbClr val="374151"/>
                </a:solidFill>
                <a:latin typeface="Söhne"/>
              </a:rPr>
              <a:t>Zusammenschluss aus den Parteien </a:t>
            </a:r>
            <a:r>
              <a:rPr lang="de-DE" dirty="0" err="1">
                <a:solidFill>
                  <a:srgbClr val="374151"/>
                </a:solidFill>
                <a:latin typeface="Söhne"/>
              </a:rPr>
              <a:t>Nowa</a:t>
            </a:r>
            <a:r>
              <a:rPr lang="de-DE" dirty="0">
                <a:solidFill>
                  <a:srgbClr val="374151"/>
                </a:solidFill>
                <a:latin typeface="Söhne"/>
              </a:rPr>
              <a:t> </a:t>
            </a:r>
            <a:r>
              <a:rPr lang="de-DE" dirty="0" err="1">
                <a:solidFill>
                  <a:srgbClr val="374151"/>
                </a:solidFill>
                <a:latin typeface="Söhne"/>
              </a:rPr>
              <a:t>Lewica</a:t>
            </a:r>
            <a:r>
              <a:rPr lang="de-DE" dirty="0">
                <a:solidFill>
                  <a:srgbClr val="374151"/>
                </a:solidFill>
                <a:latin typeface="Söhne"/>
              </a:rPr>
              <a:t> und </a:t>
            </a:r>
            <a:r>
              <a:rPr lang="de-DE" dirty="0" err="1">
                <a:solidFill>
                  <a:srgbClr val="374151"/>
                </a:solidFill>
                <a:latin typeface="Söhne"/>
              </a:rPr>
              <a:t>Lewica</a:t>
            </a:r>
            <a:r>
              <a:rPr lang="de-DE" dirty="0">
                <a:solidFill>
                  <a:srgbClr val="374151"/>
                </a:solidFill>
                <a:latin typeface="Söhne"/>
              </a:rPr>
              <a:t> </a:t>
            </a:r>
            <a:r>
              <a:rPr lang="de-DE" dirty="0" err="1">
                <a:solidFill>
                  <a:srgbClr val="374151"/>
                </a:solidFill>
                <a:latin typeface="Söhne"/>
              </a:rPr>
              <a:t>Razem</a:t>
            </a:r>
            <a:r>
              <a:rPr lang="de-DE" dirty="0">
                <a:solidFill>
                  <a:srgbClr val="374151"/>
                </a:solidFill>
                <a:latin typeface="Söhne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rgbClr val="374151"/>
              </a:solidFill>
              <a:latin typeface="Söhn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err="1"/>
              <a:t>Trzecia</a:t>
            </a:r>
            <a:r>
              <a:rPr lang="de-DE" b="1" dirty="0"/>
              <a:t> </a:t>
            </a:r>
            <a:r>
              <a:rPr lang="de-DE" b="1" dirty="0" err="1"/>
              <a:t>Droga</a:t>
            </a:r>
            <a:r>
              <a:rPr lang="de-DE" b="1" dirty="0"/>
              <a:t> </a:t>
            </a:r>
            <a:r>
              <a:rPr lang="de-DE" dirty="0">
                <a:solidFill>
                  <a:srgbClr val="374151"/>
                </a:solidFill>
                <a:latin typeface="Söhne"/>
              </a:rPr>
              <a:t>(Dritter Weg)</a:t>
            </a:r>
            <a:br>
              <a:rPr lang="de-DE" dirty="0">
                <a:solidFill>
                  <a:srgbClr val="374151"/>
                </a:solidFill>
                <a:latin typeface="Söhne"/>
              </a:rPr>
            </a:br>
            <a:r>
              <a:rPr lang="de-DE" dirty="0">
                <a:solidFill>
                  <a:srgbClr val="374151"/>
                </a:solidFill>
                <a:latin typeface="Söhne"/>
              </a:rPr>
              <a:t>Wahlbündnis der Parteien </a:t>
            </a:r>
            <a:r>
              <a:rPr lang="de-DE" dirty="0" err="1">
                <a:solidFill>
                  <a:srgbClr val="374151"/>
                </a:solidFill>
                <a:latin typeface="Söhne"/>
              </a:rPr>
              <a:t>Polskie</a:t>
            </a:r>
            <a:r>
              <a:rPr lang="de-DE" dirty="0">
                <a:solidFill>
                  <a:srgbClr val="374151"/>
                </a:solidFill>
                <a:latin typeface="Söhne"/>
              </a:rPr>
              <a:t> </a:t>
            </a:r>
            <a:r>
              <a:rPr lang="de-DE" dirty="0" err="1">
                <a:solidFill>
                  <a:srgbClr val="374151"/>
                </a:solidFill>
                <a:latin typeface="Söhne"/>
              </a:rPr>
              <a:t>Stronnictwo</a:t>
            </a:r>
            <a:r>
              <a:rPr lang="de-DE" dirty="0">
                <a:solidFill>
                  <a:srgbClr val="374151"/>
                </a:solidFill>
                <a:latin typeface="Söhne"/>
              </a:rPr>
              <a:t> </a:t>
            </a:r>
            <a:r>
              <a:rPr lang="de-DE" dirty="0" err="1">
                <a:solidFill>
                  <a:srgbClr val="374151"/>
                </a:solidFill>
                <a:latin typeface="Söhne"/>
              </a:rPr>
              <a:t>Ludowe</a:t>
            </a:r>
            <a:r>
              <a:rPr lang="de-DE" dirty="0">
                <a:solidFill>
                  <a:srgbClr val="374151"/>
                </a:solidFill>
                <a:latin typeface="Söhne"/>
              </a:rPr>
              <a:t> (PSL), </a:t>
            </a:r>
            <a:r>
              <a:rPr lang="de-DE" dirty="0" err="1">
                <a:solidFill>
                  <a:srgbClr val="374151"/>
                </a:solidFill>
                <a:latin typeface="Söhne"/>
              </a:rPr>
              <a:t>Polska</a:t>
            </a:r>
            <a:r>
              <a:rPr lang="de-DE" dirty="0">
                <a:solidFill>
                  <a:srgbClr val="374151"/>
                </a:solidFill>
                <a:latin typeface="Söhne"/>
              </a:rPr>
              <a:t> 2050, Centrum </a:t>
            </a:r>
            <a:r>
              <a:rPr lang="de-DE" dirty="0" err="1">
                <a:solidFill>
                  <a:srgbClr val="374151"/>
                </a:solidFill>
                <a:latin typeface="Söhne"/>
              </a:rPr>
              <a:t>dla</a:t>
            </a:r>
            <a:r>
              <a:rPr lang="de-DE" dirty="0">
                <a:solidFill>
                  <a:srgbClr val="374151"/>
                </a:solidFill>
                <a:latin typeface="Söhne"/>
              </a:rPr>
              <a:t> </a:t>
            </a:r>
            <a:r>
              <a:rPr lang="de-DE" dirty="0" err="1">
                <a:solidFill>
                  <a:srgbClr val="374151"/>
                </a:solidFill>
                <a:latin typeface="Söhne"/>
              </a:rPr>
              <a:t>Polski</a:t>
            </a:r>
            <a:r>
              <a:rPr lang="de-DE" dirty="0">
                <a:solidFill>
                  <a:srgbClr val="374151"/>
                </a:solidFill>
                <a:latin typeface="Söhne"/>
              </a:rPr>
              <a:t> (</a:t>
            </a:r>
            <a:r>
              <a:rPr lang="de-DE" dirty="0" err="1">
                <a:solidFill>
                  <a:srgbClr val="374151"/>
                </a:solidFill>
                <a:latin typeface="Söhne"/>
              </a:rPr>
              <a:t>CdP</a:t>
            </a:r>
            <a:r>
              <a:rPr lang="de-DE" dirty="0">
                <a:solidFill>
                  <a:srgbClr val="374151"/>
                </a:solidFill>
                <a:latin typeface="Söhne"/>
              </a:rPr>
              <a:t>), </a:t>
            </a:r>
            <a:r>
              <a:rPr lang="de-DE" dirty="0" err="1">
                <a:solidFill>
                  <a:srgbClr val="374151"/>
                </a:solidFill>
                <a:latin typeface="Söhne"/>
              </a:rPr>
              <a:t>Unia</a:t>
            </a:r>
            <a:r>
              <a:rPr lang="de-DE" dirty="0">
                <a:solidFill>
                  <a:srgbClr val="374151"/>
                </a:solidFill>
                <a:latin typeface="Söhne"/>
              </a:rPr>
              <a:t> </a:t>
            </a:r>
            <a:r>
              <a:rPr lang="de-DE" dirty="0" err="1">
                <a:solidFill>
                  <a:srgbClr val="374151"/>
                </a:solidFill>
                <a:latin typeface="Söhne"/>
              </a:rPr>
              <a:t>Europejskich</a:t>
            </a:r>
            <a:r>
              <a:rPr lang="de-DE" dirty="0">
                <a:solidFill>
                  <a:srgbClr val="374151"/>
                </a:solidFill>
                <a:latin typeface="Söhne"/>
              </a:rPr>
              <a:t> </a:t>
            </a:r>
            <a:r>
              <a:rPr lang="de-DE" dirty="0" err="1">
                <a:solidFill>
                  <a:srgbClr val="374151"/>
                </a:solidFill>
                <a:latin typeface="Söhne"/>
              </a:rPr>
              <a:t>Demokratów</a:t>
            </a:r>
            <a:r>
              <a:rPr lang="de-DE" dirty="0">
                <a:solidFill>
                  <a:srgbClr val="374151"/>
                </a:solidFill>
                <a:latin typeface="Söhne"/>
              </a:rPr>
              <a:t> (UED)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rgbClr val="374151"/>
              </a:solidFill>
              <a:latin typeface="Söhn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/>
              <a:t>Regierungschef: </a:t>
            </a:r>
            <a:r>
              <a:rPr lang="de-DE" dirty="0">
                <a:solidFill>
                  <a:srgbClr val="374151"/>
                </a:solidFill>
                <a:latin typeface="Söhne"/>
              </a:rPr>
              <a:t>Donald Tusk (PO)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rgbClr val="374151"/>
              </a:solidFill>
              <a:latin typeface="Söhn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/>
              <a:t>Präsident: </a:t>
            </a:r>
            <a:r>
              <a:rPr lang="de-DE" dirty="0" err="1">
                <a:solidFill>
                  <a:srgbClr val="374151"/>
                </a:solidFill>
                <a:latin typeface="Söhne"/>
              </a:rPr>
              <a:t>Andzej</a:t>
            </a:r>
            <a:r>
              <a:rPr lang="de-DE" dirty="0">
                <a:solidFill>
                  <a:srgbClr val="374151"/>
                </a:solidFill>
                <a:latin typeface="Söhne"/>
              </a:rPr>
              <a:t> Duda(PIS)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5E1DDF6-EDC0-AD3F-87FE-907553E9728F}"/>
              </a:ext>
            </a:extLst>
          </p:cNvPr>
          <p:cNvSpPr txBox="1"/>
          <p:nvPr/>
        </p:nvSpPr>
        <p:spPr>
          <a:xfrm>
            <a:off x="1214430" y="873179"/>
            <a:ext cx="31127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de-DE" sz="2000" dirty="0">
                <a:solidFill>
                  <a:schemeClr val="bg1"/>
                </a:solidFill>
              </a:rPr>
              <a:t>Jetzige Regierung </a:t>
            </a:r>
          </a:p>
          <a:p>
            <a:pPr lvl="0"/>
            <a:r>
              <a:rPr lang="de-DE" sz="2000" dirty="0">
                <a:solidFill>
                  <a:schemeClr val="bg1"/>
                </a:solidFill>
              </a:rPr>
              <a:t>in Polen</a:t>
            </a:r>
          </a:p>
        </p:txBody>
      </p:sp>
    </p:spTree>
    <p:extLst>
      <p:ext uri="{BB962C8B-B14F-4D97-AF65-F5344CB8AC3E}">
        <p14:creationId xmlns:p14="http://schemas.microsoft.com/office/powerpoint/2010/main" val="279230890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hteck 3"/>
          <p:cNvSpPr/>
          <p:nvPr/>
        </p:nvSpPr>
        <p:spPr>
          <a:xfrm>
            <a:off x="0" y="0"/>
            <a:ext cx="2718360" cy="60940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1800" b="0" strike="noStrike" spc="-1">
              <a:solidFill>
                <a:schemeClr val="lt2"/>
              </a:solidFill>
              <a:latin typeface="PT Sans"/>
            </a:endParaRPr>
          </a:p>
        </p:txBody>
      </p:sp>
      <p:sp>
        <p:nvSpPr>
          <p:cNvPr id="126" name="PlaceHolder 1"/>
          <p:cNvSpPr>
            <a:spLocks noGrp="1"/>
          </p:cNvSpPr>
          <p:nvPr>
            <p:ph type="ftr" idx="33"/>
          </p:nvPr>
        </p:nvSpPr>
        <p:spPr>
          <a:xfrm>
            <a:off x="478800" y="6336000"/>
            <a:ext cx="36475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de-DE" sz="900" b="0" strike="noStrike" spc="-1">
                <a:solidFill>
                  <a:schemeClr val="dk1"/>
                </a:solidFill>
                <a:latin typeface="PT San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de-DE" sz="900" b="0" strike="noStrike" spc="-1">
                <a:solidFill>
                  <a:schemeClr val="dk1"/>
                </a:solidFill>
                <a:latin typeface="PT Sans"/>
              </a:rPr>
              <a:t>Bündnis 90/Die Grünen Baden-Württemberg</a:t>
            </a:r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sldNum" idx="34"/>
          </p:nvPr>
        </p:nvSpPr>
        <p:spPr>
          <a:xfrm>
            <a:off x="8835120" y="633600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de-DE" sz="900" b="0" strike="noStrike" spc="-1">
                <a:solidFill>
                  <a:srgbClr val="005538"/>
                </a:solidFill>
                <a:latin typeface="PT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9539BD04-39B7-4E18-8C3B-86A36BD05CEA}" type="slidenum">
              <a:rPr lang="de-DE" sz="900" b="0" strike="noStrike" spc="-1">
                <a:solidFill>
                  <a:srgbClr val="005538"/>
                </a:solidFill>
                <a:latin typeface="PT Sans"/>
              </a:rPr>
              <a:t>7</a:t>
            </a:fld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28" name="Grafik 2"/>
          <p:cNvPicPr/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/>
        </p:blipFill>
        <p:spPr>
          <a:xfrm>
            <a:off x="10626840" y="-684000"/>
            <a:ext cx="3453480" cy="3480480"/>
          </a:xfrm>
          <a:prstGeom prst="rect">
            <a:avLst/>
          </a:prstGeom>
          <a:ln w="0">
            <a:noFill/>
          </a:ln>
        </p:spPr>
      </p:pic>
      <p:grpSp>
        <p:nvGrpSpPr>
          <p:cNvPr id="129" name="Gruppieren 1"/>
          <p:cNvGrpSpPr/>
          <p:nvPr/>
        </p:nvGrpSpPr>
        <p:grpSpPr>
          <a:xfrm>
            <a:off x="1000856" y="709739"/>
            <a:ext cx="2945160" cy="1019880"/>
            <a:chOff x="1181160" y="1461600"/>
            <a:chExt cx="2945160" cy="1019880"/>
          </a:xfrm>
        </p:grpSpPr>
        <p:sp>
          <p:nvSpPr>
            <p:cNvPr id="130" name="Parallelogramm 5"/>
            <p:cNvSpPr/>
            <p:nvPr/>
          </p:nvSpPr>
          <p:spPr>
            <a:xfrm>
              <a:off x="1181160" y="1461600"/>
              <a:ext cx="2945160" cy="1019880"/>
            </a:xfrm>
            <a:prstGeom prst="parallelogram">
              <a:avLst>
                <a:gd name="adj" fmla="val 213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914400">
                <a:lnSpc>
                  <a:spcPct val="100000"/>
                </a:lnSpc>
              </a:pPr>
              <a:endParaRPr lang="de-DE" sz="1800" b="0" strike="noStrike" spc="-1">
                <a:solidFill>
                  <a:schemeClr val="lt1"/>
                </a:solidFill>
                <a:latin typeface="PT Sans"/>
              </a:endParaRPr>
            </a:p>
          </p:txBody>
        </p:sp>
        <p:sp>
          <p:nvSpPr>
            <p:cNvPr id="131" name="Titel 11"/>
            <p:cNvSpPr/>
            <p:nvPr/>
          </p:nvSpPr>
          <p:spPr>
            <a:xfrm>
              <a:off x="1404720" y="1866960"/>
              <a:ext cx="2577240" cy="564840"/>
            </a:xfrm>
            <a:prstGeom prst="rect">
              <a:avLst/>
            </a:prstGeom>
            <a:noFill/>
            <a:ln w="0"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  <a:sp3d>
              <a:bevelT w="0" h="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ctr">
              <a:noAutofit/>
            </a:bodyPr>
            <a:lstStyle/>
            <a:p>
              <a:pPr defTabSz="914400">
                <a:lnSpc>
                  <a:spcPct val="90000"/>
                </a:lnSpc>
              </a:pPr>
              <a:endParaRPr lang="de-DE" sz="5000" b="0" strike="noStrike" spc="-1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32" name="Textfeld 18"/>
          <p:cNvSpPr/>
          <p:nvPr/>
        </p:nvSpPr>
        <p:spPr>
          <a:xfrm>
            <a:off x="4327166" y="186224"/>
            <a:ext cx="6640418" cy="507685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r>
              <a:rPr lang="de-DE" b="1" dirty="0"/>
              <a:t>Herausforderungen:</a:t>
            </a:r>
          </a:p>
          <a:p>
            <a:endParaRPr lang="de-DE" b="1" dirty="0"/>
          </a:p>
          <a:p>
            <a:endParaRPr lang="de-D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74151"/>
                </a:solidFill>
                <a:latin typeface="Söhne"/>
              </a:rPr>
              <a:t>Entpolitisierung der Justiz, Gehaltserhöhungen im öffentlichen Dienst und der Stabilisierung der öffentlichen Finanzen</a:t>
            </a:r>
          </a:p>
          <a:p>
            <a:endParaRPr lang="de-DE" dirty="0">
              <a:solidFill>
                <a:srgbClr val="374151"/>
              </a:solidFill>
              <a:latin typeface="Söhne"/>
            </a:endParaRPr>
          </a:p>
          <a:p>
            <a:endParaRPr lang="de-DE" dirty="0">
              <a:solidFill>
                <a:srgbClr val="374151"/>
              </a:solidFill>
              <a:latin typeface="Söhn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74151"/>
                </a:solidFill>
                <a:latin typeface="Söhne"/>
              </a:rPr>
              <a:t>Die Wiederherstellung der Rechtsstaatlichkeit ist eine komplexe Aufgabe, da die Justiz stark politisiert 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rgbClr val="374151"/>
              </a:solidFill>
              <a:latin typeface="Söhn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rgbClr val="374151"/>
              </a:solidFill>
              <a:latin typeface="Söhne"/>
            </a:endParaRPr>
          </a:p>
          <a:p>
            <a:r>
              <a:rPr lang="de-DE" b="1" dirty="0"/>
              <a:t>Ausblick:</a:t>
            </a:r>
          </a:p>
          <a:p>
            <a:endParaRPr lang="de-D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74151"/>
                </a:solidFill>
                <a:latin typeface="Söhne"/>
              </a:rPr>
              <a:t>Die Regierung strebt an, den gesellschaftlichen Zusammenhalt wieder herzustellen und den politischen Konflikt zu beenden, steht jedoch vor erheblichen Herausforderungen und politischen Widerständen.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rgbClr val="374151"/>
              </a:solidFill>
              <a:latin typeface="Söhne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5E1DDF6-EDC0-AD3F-87FE-907553E9728F}"/>
              </a:ext>
            </a:extLst>
          </p:cNvPr>
          <p:cNvSpPr txBox="1"/>
          <p:nvPr/>
        </p:nvSpPr>
        <p:spPr>
          <a:xfrm>
            <a:off x="1214430" y="873179"/>
            <a:ext cx="31127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de-DE" sz="2000" dirty="0">
                <a:solidFill>
                  <a:schemeClr val="bg1"/>
                </a:solidFill>
              </a:rPr>
              <a:t>Jetzige Regierung </a:t>
            </a:r>
          </a:p>
          <a:p>
            <a:pPr lvl="0"/>
            <a:r>
              <a:rPr lang="de-DE" sz="2000" dirty="0">
                <a:solidFill>
                  <a:schemeClr val="bg1"/>
                </a:solidFill>
              </a:rPr>
              <a:t>in Polen</a:t>
            </a:r>
          </a:p>
        </p:txBody>
      </p:sp>
    </p:spTree>
    <p:extLst>
      <p:ext uri="{BB962C8B-B14F-4D97-AF65-F5344CB8AC3E}">
        <p14:creationId xmlns:p14="http://schemas.microsoft.com/office/powerpoint/2010/main" val="367150505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hteck 3"/>
          <p:cNvSpPr/>
          <p:nvPr/>
        </p:nvSpPr>
        <p:spPr>
          <a:xfrm>
            <a:off x="0" y="0"/>
            <a:ext cx="2718360" cy="60940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1800" b="0" strike="noStrike" spc="-1">
              <a:solidFill>
                <a:schemeClr val="lt2"/>
              </a:solidFill>
              <a:latin typeface="PT Sans"/>
            </a:endParaRPr>
          </a:p>
        </p:txBody>
      </p:sp>
      <p:sp>
        <p:nvSpPr>
          <p:cNvPr id="126" name="PlaceHolder 1"/>
          <p:cNvSpPr>
            <a:spLocks noGrp="1"/>
          </p:cNvSpPr>
          <p:nvPr>
            <p:ph type="ftr" idx="33"/>
          </p:nvPr>
        </p:nvSpPr>
        <p:spPr>
          <a:xfrm>
            <a:off x="478800" y="6336000"/>
            <a:ext cx="36475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de-DE" sz="900" b="0" strike="noStrike" spc="-1">
                <a:solidFill>
                  <a:schemeClr val="dk1"/>
                </a:solidFill>
                <a:latin typeface="PT San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de-DE" sz="900" b="0" strike="noStrike" spc="-1">
                <a:solidFill>
                  <a:schemeClr val="dk1"/>
                </a:solidFill>
                <a:latin typeface="PT Sans"/>
              </a:rPr>
              <a:t>Bündnis 90/Die Grünen Baden-Württemberg</a:t>
            </a:r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sldNum" idx="34"/>
          </p:nvPr>
        </p:nvSpPr>
        <p:spPr>
          <a:xfrm>
            <a:off x="8835120" y="633600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de-DE" sz="900" b="0" strike="noStrike" spc="-1">
                <a:solidFill>
                  <a:srgbClr val="005538"/>
                </a:solidFill>
                <a:latin typeface="PT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9539BD04-39B7-4E18-8C3B-86A36BD05CEA}" type="slidenum">
              <a:rPr lang="de-DE" sz="900" b="0" strike="noStrike" spc="-1">
                <a:solidFill>
                  <a:srgbClr val="005538"/>
                </a:solidFill>
                <a:latin typeface="PT Sans"/>
              </a:rPr>
              <a:t>8</a:t>
            </a:fld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28" name="Grafik 2"/>
          <p:cNvPicPr/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/>
        </p:blipFill>
        <p:spPr>
          <a:xfrm>
            <a:off x="10626840" y="-684000"/>
            <a:ext cx="3453480" cy="3480480"/>
          </a:xfrm>
          <a:prstGeom prst="rect">
            <a:avLst/>
          </a:prstGeom>
          <a:ln w="0">
            <a:noFill/>
          </a:ln>
        </p:spPr>
      </p:pic>
      <p:grpSp>
        <p:nvGrpSpPr>
          <p:cNvPr id="129" name="Gruppieren 1"/>
          <p:cNvGrpSpPr/>
          <p:nvPr/>
        </p:nvGrpSpPr>
        <p:grpSpPr>
          <a:xfrm>
            <a:off x="1000856" y="709739"/>
            <a:ext cx="2945160" cy="1019880"/>
            <a:chOff x="1181160" y="1461600"/>
            <a:chExt cx="2945160" cy="1019880"/>
          </a:xfrm>
        </p:grpSpPr>
        <p:sp>
          <p:nvSpPr>
            <p:cNvPr id="130" name="Parallelogramm 5"/>
            <p:cNvSpPr/>
            <p:nvPr/>
          </p:nvSpPr>
          <p:spPr>
            <a:xfrm>
              <a:off x="1181160" y="1461600"/>
              <a:ext cx="2945160" cy="1019880"/>
            </a:xfrm>
            <a:prstGeom prst="parallelogram">
              <a:avLst>
                <a:gd name="adj" fmla="val 213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914400">
                <a:lnSpc>
                  <a:spcPct val="100000"/>
                </a:lnSpc>
              </a:pPr>
              <a:endParaRPr lang="de-DE" sz="1800" b="0" strike="noStrike" spc="-1">
                <a:solidFill>
                  <a:schemeClr val="lt1"/>
                </a:solidFill>
                <a:latin typeface="PT Sans"/>
              </a:endParaRPr>
            </a:p>
          </p:txBody>
        </p:sp>
        <p:sp>
          <p:nvSpPr>
            <p:cNvPr id="131" name="Titel 11"/>
            <p:cNvSpPr/>
            <p:nvPr/>
          </p:nvSpPr>
          <p:spPr>
            <a:xfrm>
              <a:off x="1404720" y="1866960"/>
              <a:ext cx="2577240" cy="564840"/>
            </a:xfrm>
            <a:prstGeom prst="rect">
              <a:avLst/>
            </a:prstGeom>
            <a:noFill/>
            <a:ln w="0"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  <a:sp3d>
              <a:bevelT w="0" h="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ctr">
              <a:noAutofit/>
            </a:bodyPr>
            <a:lstStyle/>
            <a:p>
              <a:pPr defTabSz="914400">
                <a:lnSpc>
                  <a:spcPct val="90000"/>
                </a:lnSpc>
              </a:pPr>
              <a:endParaRPr lang="de-DE" sz="5000" b="0" strike="noStrike" spc="-1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3" name="Textfeld 2">
            <a:extLst>
              <a:ext uri="{FF2B5EF4-FFF2-40B4-BE49-F238E27FC236}">
                <a16:creationId xmlns:a16="http://schemas.microsoft.com/office/drawing/2014/main" id="{85E1DDF6-EDC0-AD3F-87FE-907553E9728F}"/>
              </a:ext>
            </a:extLst>
          </p:cNvPr>
          <p:cNvSpPr txBox="1"/>
          <p:nvPr/>
        </p:nvSpPr>
        <p:spPr>
          <a:xfrm>
            <a:off x="1214430" y="873179"/>
            <a:ext cx="31127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de-DE" sz="2000" dirty="0">
                <a:solidFill>
                  <a:schemeClr val="bg1"/>
                </a:solidFill>
              </a:rPr>
              <a:t>Wahlergebnis</a:t>
            </a:r>
          </a:p>
          <a:p>
            <a:pPr lvl="0"/>
            <a:r>
              <a:rPr lang="de-DE" sz="2000" dirty="0">
                <a:solidFill>
                  <a:schemeClr val="bg1"/>
                </a:solidFill>
              </a:rPr>
              <a:t>Oktober 2023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3E600865-F239-7BEB-6252-778DACACF7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46221" y="260330"/>
            <a:ext cx="5152963" cy="5573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5437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039E635B-317C-7A43-7AA9-F92DDA2F71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744" y="264780"/>
            <a:ext cx="7772400" cy="5829300"/>
          </a:xfrm>
          <a:prstGeom prst="rect">
            <a:avLst/>
          </a:prstGeom>
        </p:spPr>
      </p:pic>
      <p:sp>
        <p:nvSpPr>
          <p:cNvPr id="125" name="Rechteck 3"/>
          <p:cNvSpPr/>
          <p:nvPr/>
        </p:nvSpPr>
        <p:spPr>
          <a:xfrm>
            <a:off x="0" y="0"/>
            <a:ext cx="2718360" cy="60940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</a:pPr>
            <a:endParaRPr lang="de-DE" sz="1800" b="0" strike="noStrike" spc="-1">
              <a:solidFill>
                <a:schemeClr val="lt2"/>
              </a:solidFill>
              <a:latin typeface="PT Sans"/>
            </a:endParaRPr>
          </a:p>
        </p:txBody>
      </p:sp>
      <p:sp>
        <p:nvSpPr>
          <p:cNvPr id="126" name="PlaceHolder 1"/>
          <p:cNvSpPr>
            <a:spLocks noGrp="1"/>
          </p:cNvSpPr>
          <p:nvPr>
            <p:ph type="ftr" idx="33"/>
          </p:nvPr>
        </p:nvSpPr>
        <p:spPr>
          <a:xfrm>
            <a:off x="478800" y="6336000"/>
            <a:ext cx="36475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de-DE" sz="900" b="0" strike="noStrike" spc="-1">
                <a:solidFill>
                  <a:schemeClr val="dk1"/>
                </a:solidFill>
                <a:latin typeface="PT San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de-DE" sz="900" b="0" strike="noStrike" spc="-1">
                <a:solidFill>
                  <a:schemeClr val="dk1"/>
                </a:solidFill>
                <a:latin typeface="PT Sans"/>
              </a:rPr>
              <a:t>Bündnis 90/Die Grünen Baden-Württemberg</a:t>
            </a:r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sldNum" idx="34"/>
          </p:nvPr>
        </p:nvSpPr>
        <p:spPr>
          <a:xfrm>
            <a:off x="8835120" y="633600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de-DE" sz="900" b="0" strike="noStrike" spc="-1">
                <a:solidFill>
                  <a:srgbClr val="005538"/>
                </a:solidFill>
                <a:latin typeface="PT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9539BD04-39B7-4E18-8C3B-86A36BD05CEA}" type="slidenum">
              <a:rPr lang="de-DE" sz="900" b="0" strike="noStrike" spc="-1">
                <a:solidFill>
                  <a:srgbClr val="005538"/>
                </a:solidFill>
                <a:latin typeface="PT Sans"/>
              </a:rPr>
              <a:t>9</a:t>
            </a:fld>
            <a:endParaRPr lang="de-DE" sz="9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28" name="Grafik 2"/>
          <p:cNvPicPr/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/>
        </p:blipFill>
        <p:spPr>
          <a:xfrm>
            <a:off x="10626840" y="-684000"/>
            <a:ext cx="3453480" cy="3480480"/>
          </a:xfrm>
          <a:prstGeom prst="rect">
            <a:avLst/>
          </a:prstGeom>
          <a:ln w="0">
            <a:noFill/>
          </a:ln>
        </p:spPr>
      </p:pic>
      <p:grpSp>
        <p:nvGrpSpPr>
          <p:cNvPr id="129" name="Gruppieren 1"/>
          <p:cNvGrpSpPr/>
          <p:nvPr/>
        </p:nvGrpSpPr>
        <p:grpSpPr>
          <a:xfrm>
            <a:off x="1000856" y="709739"/>
            <a:ext cx="2945160" cy="1019880"/>
            <a:chOff x="1181160" y="1461600"/>
            <a:chExt cx="2945160" cy="1019880"/>
          </a:xfrm>
        </p:grpSpPr>
        <p:sp>
          <p:nvSpPr>
            <p:cNvPr id="130" name="Parallelogramm 5"/>
            <p:cNvSpPr/>
            <p:nvPr/>
          </p:nvSpPr>
          <p:spPr>
            <a:xfrm>
              <a:off x="1181160" y="1461600"/>
              <a:ext cx="2945160" cy="1019880"/>
            </a:xfrm>
            <a:prstGeom prst="parallelogram">
              <a:avLst>
                <a:gd name="adj" fmla="val 213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914400">
                <a:lnSpc>
                  <a:spcPct val="100000"/>
                </a:lnSpc>
              </a:pPr>
              <a:endParaRPr lang="de-DE" sz="1800" b="0" strike="noStrike" spc="-1">
                <a:solidFill>
                  <a:schemeClr val="lt1"/>
                </a:solidFill>
                <a:latin typeface="PT Sans"/>
              </a:endParaRPr>
            </a:p>
          </p:txBody>
        </p:sp>
        <p:sp>
          <p:nvSpPr>
            <p:cNvPr id="131" name="Titel 11"/>
            <p:cNvSpPr/>
            <p:nvPr/>
          </p:nvSpPr>
          <p:spPr>
            <a:xfrm>
              <a:off x="1404720" y="1866960"/>
              <a:ext cx="2577240" cy="564840"/>
            </a:xfrm>
            <a:prstGeom prst="rect">
              <a:avLst/>
            </a:prstGeom>
            <a:noFill/>
            <a:ln w="0"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  <a:sp3d>
              <a:bevelT w="0" h="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ctr">
              <a:noAutofit/>
            </a:bodyPr>
            <a:lstStyle/>
            <a:p>
              <a:pPr defTabSz="914400">
                <a:lnSpc>
                  <a:spcPct val="90000"/>
                </a:lnSpc>
              </a:pPr>
              <a:endParaRPr lang="de-DE" sz="5000" b="0" strike="noStrike" spc="-1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3" name="Textfeld 2">
            <a:extLst>
              <a:ext uri="{FF2B5EF4-FFF2-40B4-BE49-F238E27FC236}">
                <a16:creationId xmlns:a16="http://schemas.microsoft.com/office/drawing/2014/main" id="{85E1DDF6-EDC0-AD3F-87FE-907553E9728F}"/>
              </a:ext>
            </a:extLst>
          </p:cNvPr>
          <p:cNvSpPr txBox="1"/>
          <p:nvPr/>
        </p:nvSpPr>
        <p:spPr>
          <a:xfrm>
            <a:off x="1214430" y="873179"/>
            <a:ext cx="31127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de-DE" sz="2000" dirty="0">
                <a:solidFill>
                  <a:schemeClr val="bg1"/>
                </a:solidFill>
              </a:rPr>
              <a:t>März 2024 Umfrage </a:t>
            </a:r>
          </a:p>
        </p:txBody>
      </p:sp>
    </p:spTree>
    <p:extLst>
      <p:ext uri="{BB962C8B-B14F-4D97-AF65-F5344CB8AC3E}">
        <p14:creationId xmlns:p14="http://schemas.microsoft.com/office/powerpoint/2010/main" val="184582515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Layout Sand">
  <a:themeElements>
    <a:clrScheme name="2023 Gruene BW CD">
      <a:dk1>
        <a:srgbClr val="005538"/>
      </a:dk1>
      <a:lt1>
        <a:srgbClr val="F5F1E9"/>
      </a:lt1>
      <a:dk2>
        <a:srgbClr val="005538"/>
      </a:dk2>
      <a:lt2>
        <a:srgbClr val="F5F1E9"/>
      </a:lt2>
      <a:accent1>
        <a:srgbClr val="008938"/>
      </a:accent1>
      <a:accent2>
        <a:srgbClr val="8ABD24"/>
      </a:accent2>
      <a:accent3>
        <a:srgbClr val="0BA1DD"/>
      </a:accent3>
      <a:accent4>
        <a:srgbClr val="FFF179"/>
      </a:accent4>
      <a:accent5>
        <a:srgbClr val="5B9BD5"/>
      </a:accent5>
      <a:accent6>
        <a:srgbClr val="70AD47"/>
      </a:accent6>
      <a:hlink>
        <a:srgbClr val="8ABD24"/>
      </a:hlink>
      <a:folHlink>
        <a:srgbClr val="008938"/>
      </a:folHlink>
    </a:clrScheme>
    <a:fontScheme name="2023 Gruene BW CD">
      <a:majorFont>
        <a:latin typeface="GrueneType Black Cond Italic"/>
        <a:ea typeface=""/>
        <a:cs typeface=""/>
      </a:majorFont>
      <a:minorFont>
        <a:latin typeface="PT San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_Layout Sand">
  <a:themeElements>
    <a:clrScheme name="2023 Gruene BW CD">
      <a:dk1>
        <a:srgbClr val="005538"/>
      </a:dk1>
      <a:lt1>
        <a:srgbClr val="F5F1E9"/>
      </a:lt1>
      <a:dk2>
        <a:srgbClr val="005538"/>
      </a:dk2>
      <a:lt2>
        <a:srgbClr val="F5F1E9"/>
      </a:lt2>
      <a:accent1>
        <a:srgbClr val="008938"/>
      </a:accent1>
      <a:accent2>
        <a:srgbClr val="8ABD24"/>
      </a:accent2>
      <a:accent3>
        <a:srgbClr val="0BA1DD"/>
      </a:accent3>
      <a:accent4>
        <a:srgbClr val="FFF179"/>
      </a:accent4>
      <a:accent5>
        <a:srgbClr val="5B9BD5"/>
      </a:accent5>
      <a:accent6>
        <a:srgbClr val="70AD47"/>
      </a:accent6>
      <a:hlink>
        <a:srgbClr val="8ABD24"/>
      </a:hlink>
      <a:folHlink>
        <a:srgbClr val="008938"/>
      </a:folHlink>
    </a:clrScheme>
    <a:fontScheme name="2023 Gruene BW CD">
      <a:majorFont>
        <a:latin typeface="GrueneType Black Cond Italic"/>
        <a:ea typeface=""/>
        <a:cs typeface=""/>
      </a:majorFont>
      <a:minorFont>
        <a:latin typeface="PT San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_Layout Sand">
  <a:themeElements>
    <a:clrScheme name="2023 Gruene BW CD">
      <a:dk1>
        <a:srgbClr val="005538"/>
      </a:dk1>
      <a:lt1>
        <a:srgbClr val="F5F1E9"/>
      </a:lt1>
      <a:dk2>
        <a:srgbClr val="005538"/>
      </a:dk2>
      <a:lt2>
        <a:srgbClr val="F5F1E9"/>
      </a:lt2>
      <a:accent1>
        <a:srgbClr val="008938"/>
      </a:accent1>
      <a:accent2>
        <a:srgbClr val="8ABD24"/>
      </a:accent2>
      <a:accent3>
        <a:srgbClr val="0BA1DD"/>
      </a:accent3>
      <a:accent4>
        <a:srgbClr val="FFF179"/>
      </a:accent4>
      <a:accent5>
        <a:srgbClr val="5B9BD5"/>
      </a:accent5>
      <a:accent6>
        <a:srgbClr val="70AD47"/>
      </a:accent6>
      <a:hlink>
        <a:srgbClr val="8ABD24"/>
      </a:hlink>
      <a:folHlink>
        <a:srgbClr val="008938"/>
      </a:folHlink>
    </a:clrScheme>
    <a:fontScheme name="2023 Gruene BW CD">
      <a:majorFont>
        <a:latin typeface="GrueneType Black Cond Italic"/>
        <a:ea typeface=""/>
        <a:cs typeface=""/>
      </a:majorFont>
      <a:minorFont>
        <a:latin typeface="PT San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_Layout Sand">
  <a:themeElements>
    <a:clrScheme name="2023 Gruene BW CD">
      <a:dk1>
        <a:srgbClr val="005538"/>
      </a:dk1>
      <a:lt1>
        <a:srgbClr val="F5F1E9"/>
      </a:lt1>
      <a:dk2>
        <a:srgbClr val="005538"/>
      </a:dk2>
      <a:lt2>
        <a:srgbClr val="F5F1E9"/>
      </a:lt2>
      <a:accent1>
        <a:srgbClr val="008938"/>
      </a:accent1>
      <a:accent2>
        <a:srgbClr val="8ABD24"/>
      </a:accent2>
      <a:accent3>
        <a:srgbClr val="0BA1DD"/>
      </a:accent3>
      <a:accent4>
        <a:srgbClr val="FFF179"/>
      </a:accent4>
      <a:accent5>
        <a:srgbClr val="5B9BD5"/>
      </a:accent5>
      <a:accent6>
        <a:srgbClr val="70AD47"/>
      </a:accent6>
      <a:hlink>
        <a:srgbClr val="8ABD24"/>
      </a:hlink>
      <a:folHlink>
        <a:srgbClr val="008938"/>
      </a:folHlink>
    </a:clrScheme>
    <a:fontScheme name="2023 Gruene BW CD">
      <a:majorFont>
        <a:latin typeface="GrueneType Black Cond Italic"/>
        <a:ea typeface=""/>
        <a:cs typeface=""/>
      </a:majorFont>
      <a:minorFont>
        <a:latin typeface="PT San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Layout Sand">
  <a:themeElements>
    <a:clrScheme name="2023 Gruene BW CD">
      <a:dk1>
        <a:srgbClr val="005538"/>
      </a:dk1>
      <a:lt1>
        <a:srgbClr val="F5F1E9"/>
      </a:lt1>
      <a:dk2>
        <a:srgbClr val="005538"/>
      </a:dk2>
      <a:lt2>
        <a:srgbClr val="F5F1E9"/>
      </a:lt2>
      <a:accent1>
        <a:srgbClr val="008938"/>
      </a:accent1>
      <a:accent2>
        <a:srgbClr val="8ABD24"/>
      </a:accent2>
      <a:accent3>
        <a:srgbClr val="0BA1DD"/>
      </a:accent3>
      <a:accent4>
        <a:srgbClr val="FFF179"/>
      </a:accent4>
      <a:accent5>
        <a:srgbClr val="5B9BD5"/>
      </a:accent5>
      <a:accent6>
        <a:srgbClr val="70AD47"/>
      </a:accent6>
      <a:hlink>
        <a:srgbClr val="8ABD24"/>
      </a:hlink>
      <a:folHlink>
        <a:srgbClr val="008938"/>
      </a:folHlink>
    </a:clrScheme>
    <a:fontScheme name="2023 Gruene BW CD">
      <a:majorFont>
        <a:latin typeface="GrueneType Black Cond Italic"/>
        <a:ea typeface=""/>
        <a:cs typeface=""/>
      </a:majorFont>
      <a:minorFont>
        <a:latin typeface="PT San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Layout Sand">
  <a:themeElements>
    <a:clrScheme name="2023 Gruene BW CD">
      <a:dk1>
        <a:srgbClr val="005538"/>
      </a:dk1>
      <a:lt1>
        <a:srgbClr val="F5F1E9"/>
      </a:lt1>
      <a:dk2>
        <a:srgbClr val="005538"/>
      </a:dk2>
      <a:lt2>
        <a:srgbClr val="F5F1E9"/>
      </a:lt2>
      <a:accent1>
        <a:srgbClr val="008938"/>
      </a:accent1>
      <a:accent2>
        <a:srgbClr val="8ABD24"/>
      </a:accent2>
      <a:accent3>
        <a:srgbClr val="0BA1DD"/>
      </a:accent3>
      <a:accent4>
        <a:srgbClr val="FFF179"/>
      </a:accent4>
      <a:accent5>
        <a:srgbClr val="5B9BD5"/>
      </a:accent5>
      <a:accent6>
        <a:srgbClr val="70AD47"/>
      </a:accent6>
      <a:hlink>
        <a:srgbClr val="8ABD24"/>
      </a:hlink>
      <a:folHlink>
        <a:srgbClr val="008938"/>
      </a:folHlink>
    </a:clrScheme>
    <a:fontScheme name="2023 Gruene BW CD">
      <a:majorFont>
        <a:latin typeface="GrueneType Black Cond Italic"/>
        <a:ea typeface=""/>
        <a:cs typeface=""/>
      </a:majorFont>
      <a:minorFont>
        <a:latin typeface="PT San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Layout Sand">
  <a:themeElements>
    <a:clrScheme name="2023 Gruene BW CD">
      <a:dk1>
        <a:srgbClr val="005538"/>
      </a:dk1>
      <a:lt1>
        <a:srgbClr val="F5F1E9"/>
      </a:lt1>
      <a:dk2>
        <a:srgbClr val="005538"/>
      </a:dk2>
      <a:lt2>
        <a:srgbClr val="F5F1E9"/>
      </a:lt2>
      <a:accent1>
        <a:srgbClr val="008938"/>
      </a:accent1>
      <a:accent2>
        <a:srgbClr val="8ABD24"/>
      </a:accent2>
      <a:accent3>
        <a:srgbClr val="0BA1DD"/>
      </a:accent3>
      <a:accent4>
        <a:srgbClr val="FFF179"/>
      </a:accent4>
      <a:accent5>
        <a:srgbClr val="5B9BD5"/>
      </a:accent5>
      <a:accent6>
        <a:srgbClr val="70AD47"/>
      </a:accent6>
      <a:hlink>
        <a:srgbClr val="8ABD24"/>
      </a:hlink>
      <a:folHlink>
        <a:srgbClr val="008938"/>
      </a:folHlink>
    </a:clrScheme>
    <a:fontScheme name="2023 Gruene BW CD">
      <a:majorFont>
        <a:latin typeface="GrueneType Black Cond Italic"/>
        <a:ea typeface=""/>
        <a:cs typeface=""/>
      </a:majorFont>
      <a:minorFont>
        <a:latin typeface="PT San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Layout Sand">
  <a:themeElements>
    <a:clrScheme name="2023 Gruene BW CD">
      <a:dk1>
        <a:srgbClr val="005538"/>
      </a:dk1>
      <a:lt1>
        <a:srgbClr val="F5F1E9"/>
      </a:lt1>
      <a:dk2>
        <a:srgbClr val="005538"/>
      </a:dk2>
      <a:lt2>
        <a:srgbClr val="F5F1E9"/>
      </a:lt2>
      <a:accent1>
        <a:srgbClr val="008938"/>
      </a:accent1>
      <a:accent2>
        <a:srgbClr val="8ABD24"/>
      </a:accent2>
      <a:accent3>
        <a:srgbClr val="0BA1DD"/>
      </a:accent3>
      <a:accent4>
        <a:srgbClr val="FFF179"/>
      </a:accent4>
      <a:accent5>
        <a:srgbClr val="5B9BD5"/>
      </a:accent5>
      <a:accent6>
        <a:srgbClr val="70AD47"/>
      </a:accent6>
      <a:hlink>
        <a:srgbClr val="8ABD24"/>
      </a:hlink>
      <a:folHlink>
        <a:srgbClr val="008938"/>
      </a:folHlink>
    </a:clrScheme>
    <a:fontScheme name="2023 Gruene BW CD">
      <a:majorFont>
        <a:latin typeface="GrueneType Black Cond Italic"/>
        <a:ea typeface=""/>
        <a:cs typeface=""/>
      </a:majorFont>
      <a:minorFont>
        <a:latin typeface="PT San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Layout Sand">
  <a:themeElements>
    <a:clrScheme name="2023 Gruene BW CD">
      <a:dk1>
        <a:srgbClr val="005538"/>
      </a:dk1>
      <a:lt1>
        <a:srgbClr val="F5F1E9"/>
      </a:lt1>
      <a:dk2>
        <a:srgbClr val="005538"/>
      </a:dk2>
      <a:lt2>
        <a:srgbClr val="F5F1E9"/>
      </a:lt2>
      <a:accent1>
        <a:srgbClr val="008938"/>
      </a:accent1>
      <a:accent2>
        <a:srgbClr val="8ABD24"/>
      </a:accent2>
      <a:accent3>
        <a:srgbClr val="0BA1DD"/>
      </a:accent3>
      <a:accent4>
        <a:srgbClr val="FFF179"/>
      </a:accent4>
      <a:accent5>
        <a:srgbClr val="5B9BD5"/>
      </a:accent5>
      <a:accent6>
        <a:srgbClr val="70AD47"/>
      </a:accent6>
      <a:hlink>
        <a:srgbClr val="8ABD24"/>
      </a:hlink>
      <a:folHlink>
        <a:srgbClr val="008938"/>
      </a:folHlink>
    </a:clrScheme>
    <a:fontScheme name="2023 Gruene BW CD">
      <a:majorFont>
        <a:latin typeface="GrueneType Black Cond Italic"/>
        <a:ea typeface=""/>
        <a:cs typeface=""/>
      </a:majorFont>
      <a:minorFont>
        <a:latin typeface="PT San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Layout Sand">
  <a:themeElements>
    <a:clrScheme name="2023 Gruene BW CD">
      <a:dk1>
        <a:srgbClr val="005538"/>
      </a:dk1>
      <a:lt1>
        <a:srgbClr val="F5F1E9"/>
      </a:lt1>
      <a:dk2>
        <a:srgbClr val="005538"/>
      </a:dk2>
      <a:lt2>
        <a:srgbClr val="F5F1E9"/>
      </a:lt2>
      <a:accent1>
        <a:srgbClr val="008938"/>
      </a:accent1>
      <a:accent2>
        <a:srgbClr val="8ABD24"/>
      </a:accent2>
      <a:accent3>
        <a:srgbClr val="0BA1DD"/>
      </a:accent3>
      <a:accent4>
        <a:srgbClr val="FFF179"/>
      </a:accent4>
      <a:accent5>
        <a:srgbClr val="5B9BD5"/>
      </a:accent5>
      <a:accent6>
        <a:srgbClr val="70AD47"/>
      </a:accent6>
      <a:hlink>
        <a:srgbClr val="8ABD24"/>
      </a:hlink>
      <a:folHlink>
        <a:srgbClr val="008938"/>
      </a:folHlink>
    </a:clrScheme>
    <a:fontScheme name="2023 Gruene BW CD">
      <a:majorFont>
        <a:latin typeface="GrueneType Black Cond Italic"/>
        <a:ea typeface=""/>
        <a:cs typeface=""/>
      </a:majorFont>
      <a:minorFont>
        <a:latin typeface="PT San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_Layout Sand">
  <a:themeElements>
    <a:clrScheme name="2023 Gruene BW CD">
      <a:dk1>
        <a:srgbClr val="005538"/>
      </a:dk1>
      <a:lt1>
        <a:srgbClr val="F5F1E9"/>
      </a:lt1>
      <a:dk2>
        <a:srgbClr val="005538"/>
      </a:dk2>
      <a:lt2>
        <a:srgbClr val="F5F1E9"/>
      </a:lt2>
      <a:accent1>
        <a:srgbClr val="008938"/>
      </a:accent1>
      <a:accent2>
        <a:srgbClr val="8ABD24"/>
      </a:accent2>
      <a:accent3>
        <a:srgbClr val="0BA1DD"/>
      </a:accent3>
      <a:accent4>
        <a:srgbClr val="FFF179"/>
      </a:accent4>
      <a:accent5>
        <a:srgbClr val="5B9BD5"/>
      </a:accent5>
      <a:accent6>
        <a:srgbClr val="70AD47"/>
      </a:accent6>
      <a:hlink>
        <a:srgbClr val="8ABD24"/>
      </a:hlink>
      <a:folHlink>
        <a:srgbClr val="008938"/>
      </a:folHlink>
    </a:clrScheme>
    <a:fontScheme name="2023 Gruene BW CD">
      <a:majorFont>
        <a:latin typeface="GrueneType Black Cond Italic"/>
        <a:ea typeface=""/>
        <a:cs typeface=""/>
      </a:majorFont>
      <a:minorFont>
        <a:latin typeface="PT San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_Layout Sand">
  <a:themeElements>
    <a:clrScheme name="2023 Gruene BW CD">
      <a:dk1>
        <a:srgbClr val="005538"/>
      </a:dk1>
      <a:lt1>
        <a:srgbClr val="F5F1E9"/>
      </a:lt1>
      <a:dk2>
        <a:srgbClr val="005538"/>
      </a:dk2>
      <a:lt2>
        <a:srgbClr val="F5F1E9"/>
      </a:lt2>
      <a:accent1>
        <a:srgbClr val="008938"/>
      </a:accent1>
      <a:accent2>
        <a:srgbClr val="8ABD24"/>
      </a:accent2>
      <a:accent3>
        <a:srgbClr val="0BA1DD"/>
      </a:accent3>
      <a:accent4>
        <a:srgbClr val="FFF179"/>
      </a:accent4>
      <a:accent5>
        <a:srgbClr val="5B9BD5"/>
      </a:accent5>
      <a:accent6>
        <a:srgbClr val="70AD47"/>
      </a:accent6>
      <a:hlink>
        <a:srgbClr val="8ABD24"/>
      </a:hlink>
      <a:folHlink>
        <a:srgbClr val="008938"/>
      </a:folHlink>
    </a:clrScheme>
    <a:fontScheme name="2023 Gruene BW CD">
      <a:majorFont>
        <a:latin typeface="GrueneType Black Cond Italic"/>
        <a:ea typeface=""/>
        <a:cs typeface=""/>
      </a:majorFont>
      <a:minorFont>
        <a:latin typeface="PT San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491</Words>
  <Application>Microsoft Macintosh PowerPoint</Application>
  <PresentationFormat>Breitbild</PresentationFormat>
  <Paragraphs>125</Paragraphs>
  <Slides>11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12</vt:i4>
      </vt:variant>
      <vt:variant>
        <vt:lpstr>Folientitel</vt:lpstr>
      </vt:variant>
      <vt:variant>
        <vt:i4>11</vt:i4>
      </vt:variant>
    </vt:vector>
  </HeadingPairs>
  <TitlesOfParts>
    <vt:vector size="30" baseType="lpstr">
      <vt:lpstr>Arial</vt:lpstr>
      <vt:lpstr>Calibri</vt:lpstr>
      <vt:lpstr>GrueneType Black Cond Italic</vt:lpstr>
      <vt:lpstr>PT Sans</vt:lpstr>
      <vt:lpstr>Söhne</vt:lpstr>
      <vt:lpstr>Symbol</vt:lpstr>
      <vt:lpstr>Wingdings</vt:lpstr>
      <vt:lpstr>1_Layout Sand</vt:lpstr>
      <vt:lpstr>1_Layout Sand</vt:lpstr>
      <vt:lpstr>1_Layout Sand</vt:lpstr>
      <vt:lpstr>1_Layout Sand</vt:lpstr>
      <vt:lpstr>1_Layout Sand</vt:lpstr>
      <vt:lpstr>1_Layout Sand</vt:lpstr>
      <vt:lpstr>1_Layout Sand</vt:lpstr>
      <vt:lpstr>1_Layout Sand</vt:lpstr>
      <vt:lpstr>1_Layout Sand</vt:lpstr>
      <vt:lpstr>1_Layout Sand</vt:lpstr>
      <vt:lpstr>1_Layout Sand</vt:lpstr>
      <vt:lpstr>1_Layout Sand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BÜNDNIS 90/DIE GRÜNEN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Max Heinemann</dc:creator>
  <dc:description/>
  <cp:lastModifiedBy>Artur Eichin</cp:lastModifiedBy>
  <cp:revision>70</cp:revision>
  <cp:lastPrinted>2023-12-01T16:02:37Z</cp:lastPrinted>
  <dcterms:created xsi:type="dcterms:W3CDTF">2023-09-12T08:38:06Z</dcterms:created>
  <dcterms:modified xsi:type="dcterms:W3CDTF">2024-03-15T08:13:03Z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0x01010035A93CDB1811D345A6541E0211C2D88C</vt:lpwstr>
  </property>
  <property fmtid="{D5CDD505-2E9C-101B-9397-08002B2CF9AE}" pid="3" name="Notes">
    <vt:r8>9</vt:r8>
  </property>
  <property fmtid="{D5CDD505-2E9C-101B-9397-08002B2CF9AE}" pid="4" name="PresentationFormat">
    <vt:lpwstr>Breitbild</vt:lpwstr>
  </property>
  <property fmtid="{D5CDD505-2E9C-101B-9397-08002B2CF9AE}" pid="5" name="Slides">
    <vt:r8>12</vt:r8>
  </property>
</Properties>
</file>